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2" r:id="rId3"/>
    <p:sldId id="262" r:id="rId4"/>
    <p:sldId id="263" r:id="rId5"/>
    <p:sldId id="264" r:id="rId6"/>
    <p:sldId id="287" r:id="rId7"/>
  </p:sldIdLst>
  <p:sldSz cx="12192000" cy="6858000"/>
  <p:notesSz cx="6858000" cy="9144000"/>
  <p:embeddedFontLst>
    <p:embeddedFont>
      <p:font typeface="Acumin Pro" panose="020B0804020202020204" pitchFamily="34" charset="0"/>
      <p:bold r:id="rId8"/>
    </p:embeddedFont>
    <p:embeddedFont>
      <p:font typeface="Acumin VF Black" panose="020B0304020202020204" pitchFamily="34" charset="0"/>
      <p:bold r:id="rId9"/>
    </p:embeddedFont>
    <p:embeddedFont>
      <p:font typeface="Degular Display Semibold" panose="04040606060303040305" pitchFamily="82" charset="0"/>
      <p:bold r:id="rId10"/>
    </p:embeddedFont>
    <p:embeddedFont>
      <p:font typeface="Looking Flowers Caps" panose="00000500000000000000" pitchFamily="5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64" y="12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220" y="2551837"/>
            <a:ext cx="9433560" cy="1754326"/>
          </a:xfrm>
        </p:spPr>
        <p:txBody>
          <a:bodyPr wrap="square" anchor="ctr">
            <a:spAutoFit/>
          </a:bodyPr>
          <a:lstStyle>
            <a:lvl1pPr algn="ctr">
              <a:defRPr sz="6000" b="1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 anchor="ctr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DF8E2CDF-4578-C565-8BC6-A9D2079075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92D59747-EEB3-E9DE-ADB1-0A8B5A131D5E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6C08CC1-1D40-6943-329F-A9A9CEB6F4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EF3F9DF3-8037-0BDD-B282-53226D3B20DA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14/04/2024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0637" y="2117872"/>
            <a:ext cx="6958884" cy="1311128"/>
          </a:xfrm>
        </p:spPr>
        <p:txBody>
          <a:bodyPr/>
          <a:lstStyle/>
          <a:p>
            <a:pPr algn="l"/>
            <a:r>
              <a:rPr lang="en-GB" sz="88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Character 1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0A94FB49-3698-7A0F-5C46-F8F4CD683A8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70637" y="1522895"/>
            <a:ext cx="9144000" cy="661720"/>
          </a:xfrm>
        </p:spPr>
        <p:txBody>
          <a:bodyPr/>
          <a:lstStyle/>
          <a:p>
            <a:pPr marL="0" indent="0" algn="l">
              <a:buNone/>
            </a:pPr>
            <a:r>
              <a:rPr lang="en-GB" sz="4000" dirty="0">
                <a:solidFill>
                  <a:schemeClr val="tx1"/>
                </a:solidFill>
                <a:latin typeface="Looking Flowers Caps" panose="00000500000000000000" pitchFamily="50" charset="0"/>
              </a:rPr>
              <a:t>Beat 6 HOME</a:t>
            </a:r>
          </a:p>
        </p:txBody>
      </p:sp>
      <p:pic>
        <p:nvPicPr>
          <p:cNvPr id="2" name="Graphic 7">
            <a:extLst>
              <a:ext uri="{FF2B5EF4-FFF2-40B4-BE49-F238E27FC236}">
                <a16:creationId xmlns:a16="http://schemas.microsoft.com/office/drawing/2014/main" id="{2B367AA5-F980-A07A-F728-9D6C1FDDC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0000">
            <a:off x="7912467" y="2688814"/>
            <a:ext cx="3134925" cy="3282360"/>
          </a:xfrm>
          <a:custGeom>
            <a:avLst/>
            <a:gdLst>
              <a:gd name="connsiteX0" fmla="*/ -162 w 2511935"/>
              <a:gd name="connsiteY0" fmla="*/ -170 h 2630071"/>
              <a:gd name="connsiteX1" fmla="*/ 2511774 w 2511935"/>
              <a:gd name="connsiteY1" fmla="*/ -170 h 2630071"/>
              <a:gd name="connsiteX2" fmla="*/ 2511774 w 2511935"/>
              <a:gd name="connsiteY2" fmla="*/ 2629901 h 2630071"/>
              <a:gd name="connsiteX3" fmla="*/ -162 w 2511935"/>
              <a:gd name="connsiteY3" fmla="*/ 2629901 h 263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1935" h="2630071">
                <a:moveTo>
                  <a:pt x="-162" y="-170"/>
                </a:moveTo>
                <a:lnTo>
                  <a:pt x="2511774" y="-170"/>
                </a:lnTo>
                <a:lnTo>
                  <a:pt x="2511774" y="2629901"/>
                </a:lnTo>
                <a:lnTo>
                  <a:pt x="-162" y="262990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6618" y="2039392"/>
            <a:ext cx="8118764" cy="2779222"/>
          </a:xfrm>
        </p:spPr>
        <p:txBody>
          <a:bodyPr/>
          <a:lstStyle/>
          <a:p>
            <a:r>
              <a:rPr lang="en-GB" sz="6000" dirty="0"/>
              <a:t>Had epic visions </a:t>
            </a:r>
            <a:br>
              <a:rPr lang="en-GB" sz="6000" dirty="0"/>
            </a:br>
            <a:r>
              <a:rPr lang="en-GB" sz="6000" dirty="0"/>
              <a:t>of the future </a:t>
            </a:r>
            <a:br>
              <a:rPr lang="en-GB" sz="6000" dirty="0"/>
            </a:br>
            <a:r>
              <a:rPr lang="en-GB" sz="7200" b="0" dirty="0">
                <a:latin typeface="Looking Flowers Caps" panose="00000500000000000000" pitchFamily="50" charset="0"/>
              </a:rPr>
              <a:t>#R</a:t>
            </a:r>
            <a:r>
              <a:rPr lang="en-GB" b="0" dirty="0">
                <a:latin typeface="Looking Flowers Caps" panose="00000500000000000000" pitchFamily="50" charset="0"/>
              </a:rPr>
              <a:t>evelation</a:t>
            </a:r>
            <a:r>
              <a:rPr lang="en-GB" sz="7200" b="0" dirty="0">
                <a:latin typeface="Looking Flowers Caps" panose="00000500000000000000" pitchFamily="50" charset="0"/>
              </a:rPr>
              <a:t> #W</a:t>
            </a:r>
            <a:r>
              <a:rPr lang="en-GB" b="0" dirty="0">
                <a:latin typeface="Looking Flowers Caps" panose="00000500000000000000" pitchFamily="50" charset="0"/>
              </a:rPr>
              <a:t>ho</a:t>
            </a:r>
            <a:r>
              <a:rPr lang="en-GB" sz="7200" b="0" dirty="0">
                <a:latin typeface="Looking Flowers Caps" panose="00000500000000000000" pitchFamily="50" charset="0"/>
              </a:rPr>
              <a:t>N</a:t>
            </a:r>
            <a:r>
              <a:rPr lang="en-GB" b="0" dirty="0">
                <a:latin typeface="Looking Flowers Caps" panose="00000500000000000000" pitchFamily="50" charset="0"/>
              </a:rPr>
              <a:t>eeds</a:t>
            </a:r>
            <a:r>
              <a:rPr lang="en-GB" sz="7200" b="0" dirty="0">
                <a:latin typeface="Looking Flowers Caps" panose="00000500000000000000" pitchFamily="50" charset="0"/>
              </a:rPr>
              <a:t>S</a:t>
            </a:r>
            <a:r>
              <a:rPr lang="en-GB" b="0" dirty="0">
                <a:latin typeface="Looking Flowers Caps" panose="00000500000000000000" pitchFamily="50" charset="0"/>
              </a:rPr>
              <a:t>pecSavers</a:t>
            </a:r>
            <a:endParaRPr lang="en-GB" sz="6000" b="0" dirty="0">
              <a:latin typeface="Looking Flowers Caps" panose="00000500000000000000" pitchFamily="50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CEC57F-2895-4D7C-479F-3F1A8A95AB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2320921-A705-F06B-1B79-8A6521780B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Clue 1</a:t>
            </a:r>
          </a:p>
        </p:txBody>
      </p:sp>
    </p:spTree>
    <p:extLst>
      <p:ext uri="{BB962C8B-B14F-4D97-AF65-F5344CB8AC3E}">
        <p14:creationId xmlns:p14="http://schemas.microsoft.com/office/powerpoint/2010/main" val="3911488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8401" y="2039390"/>
            <a:ext cx="7315200" cy="2779222"/>
          </a:xfrm>
        </p:spPr>
        <p:txBody>
          <a:bodyPr/>
          <a:lstStyle/>
          <a:p>
            <a:r>
              <a:rPr lang="en-GB" sz="6000" dirty="0"/>
              <a:t>Last Disciple standing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#P</a:t>
            </a:r>
            <a:r>
              <a:rPr lang="en-GB" b="0" dirty="0">
                <a:latin typeface="Looking Flowers Caps" panose="00000500000000000000" pitchFamily="50" charset="0"/>
              </a:rPr>
              <a:t>ensioner</a:t>
            </a:r>
            <a:endParaRPr lang="en-GB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914408-5AAD-D80C-6137-CE62E4B1EE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1188" y="6203950"/>
            <a:ext cx="2432050" cy="481013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63318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9538" y="2039389"/>
            <a:ext cx="9432925" cy="2779222"/>
          </a:xfrm>
        </p:spPr>
        <p:txBody>
          <a:bodyPr/>
          <a:lstStyle/>
          <a:p>
            <a:r>
              <a:rPr lang="en-GB" dirty="0"/>
              <a:t>Prisoner on </a:t>
            </a:r>
            <a:br>
              <a:rPr lang="en-GB" dirty="0"/>
            </a:br>
            <a:r>
              <a:rPr lang="en-GB" dirty="0"/>
              <a:t>an island </a:t>
            </a:r>
            <a:br>
              <a:rPr lang="en-GB" dirty="0"/>
            </a:br>
            <a:r>
              <a:rPr lang="en-GB" sz="7200" b="0" dirty="0">
                <a:latin typeface="Looking Flowers Caps" panose="00000500000000000000" pitchFamily="50" charset="0"/>
              </a:rPr>
              <a:t>#N</a:t>
            </a:r>
            <a:r>
              <a:rPr lang="en-GB" b="0" dirty="0">
                <a:latin typeface="Looking Flowers Caps" panose="00000500000000000000" pitchFamily="50" charset="0"/>
              </a:rPr>
              <a:t>ot</a:t>
            </a:r>
            <a:r>
              <a:rPr lang="en-GB" sz="7200" b="0" dirty="0">
                <a:latin typeface="Looking Flowers Caps" panose="00000500000000000000" pitchFamily="50" charset="0"/>
              </a:rPr>
              <a:t>L</a:t>
            </a:r>
            <a:r>
              <a:rPr lang="en-GB" b="0" dirty="0">
                <a:latin typeface="Looking Flowers Caps" panose="00000500000000000000" pitchFamily="50" charset="0"/>
              </a:rPr>
              <a:t>ove</a:t>
            </a:r>
            <a:r>
              <a:rPr lang="en-GB" sz="7200" b="0" dirty="0">
                <a:latin typeface="Looking Flowers Caps" panose="00000500000000000000" pitchFamily="50" charset="0"/>
              </a:rPr>
              <a:t>I</a:t>
            </a:r>
            <a:r>
              <a:rPr lang="en-GB" b="0" dirty="0">
                <a:latin typeface="Looking Flowers Caps" panose="00000500000000000000" pitchFamily="50" charset="0"/>
              </a:rPr>
              <a:t>sland</a:t>
            </a:r>
            <a:r>
              <a:rPr lang="en-GB" sz="7200" b="0" dirty="0">
                <a:latin typeface="Looking Flowers Caps" panose="00000500000000000000" pitchFamily="50" charset="0"/>
              </a:rPr>
              <a:t> #P</a:t>
            </a:r>
            <a:r>
              <a:rPr lang="en-GB" b="0" dirty="0">
                <a:latin typeface="Looking Flowers Caps" panose="00000500000000000000" pitchFamily="50" charset="0"/>
              </a:rPr>
              <a:t>atmos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dirty="0"/>
              <a:t>Clue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A3978D3-2093-7090-1AE7-912E25921A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38148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328" y="2067765"/>
            <a:ext cx="4017690" cy="1588127"/>
          </a:xfrm>
        </p:spPr>
        <p:txBody>
          <a:bodyPr/>
          <a:lstStyle/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a. </a:t>
            </a:r>
            <a:r>
              <a:rPr lang="en-GB" sz="5400" dirty="0">
                <a:solidFill>
                  <a:schemeClr val="accent1"/>
                </a:solidFill>
              </a:rPr>
              <a:t>Matthew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44202"/>
            <a:ext cx="9144000" cy="426207"/>
          </a:xfrm>
        </p:spPr>
        <p:txBody>
          <a:bodyPr/>
          <a:lstStyle/>
          <a:p>
            <a:r>
              <a:rPr lang="en-GB" sz="2400" dirty="0">
                <a:solidFill>
                  <a:schemeClr val="tx1"/>
                </a:solidFill>
              </a:rPr>
              <a:t>Is it…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1EE63118-56B1-265B-FECF-630789A2D653}"/>
              </a:ext>
            </a:extLst>
          </p:cNvPr>
          <p:cNvSpPr txBox="1">
            <a:spLocks/>
          </p:cNvSpPr>
          <p:nvPr/>
        </p:nvSpPr>
        <p:spPr>
          <a:xfrm>
            <a:off x="1981328" y="3851707"/>
            <a:ext cx="3136658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b. </a:t>
            </a:r>
            <a:r>
              <a:rPr lang="en-GB" sz="5400" dirty="0">
                <a:solidFill>
                  <a:srgbClr val="FF6F49"/>
                </a:solidFill>
                <a:latin typeface="Acumin Pro" panose="020B0804020202020204" pitchFamily="34" charset="0"/>
                <a:ea typeface="+mn-ea"/>
                <a:cs typeface="+mn-cs"/>
              </a:rPr>
              <a:t>Mark</a:t>
            </a:r>
            <a:endParaRPr lang="en-GB" sz="54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3A18BBD8-0AEC-63EC-7BBA-C77108685D72}"/>
              </a:ext>
            </a:extLst>
          </p:cNvPr>
          <p:cNvSpPr txBox="1">
            <a:spLocks/>
          </p:cNvSpPr>
          <p:nvPr/>
        </p:nvSpPr>
        <p:spPr>
          <a:xfrm>
            <a:off x="6326592" y="2441713"/>
            <a:ext cx="4228866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c. Luke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BA8509A0-92C5-B996-106C-4BB6581A9AC7}"/>
              </a:ext>
            </a:extLst>
          </p:cNvPr>
          <p:cNvSpPr txBox="1">
            <a:spLocks/>
          </p:cNvSpPr>
          <p:nvPr/>
        </p:nvSpPr>
        <p:spPr>
          <a:xfrm>
            <a:off x="6326592" y="3851707"/>
            <a:ext cx="3667105" cy="84023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5400" b="1" dirty="0">
                <a:solidFill>
                  <a:schemeClr val="accent1"/>
                </a:solidFill>
                <a:latin typeface="Acumin Pro" panose="020B0804020202020204" pitchFamily="34" charset="0"/>
              </a:rPr>
              <a:t>d. John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853929B2-124C-13D8-7073-A967B97F70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5057028"/>
            <a:ext cx="8216223" cy="16682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F0AB296E-EE8C-4E16-D9B7-9F3E603DD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7889" y="1788535"/>
            <a:ext cx="8216223" cy="166827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9F03E803-1534-0BAC-89C1-81BF23842D27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FB10A3D-B004-8E7E-4B19-C9D5F66157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r>
              <a:rPr lang="en-GB" b="1" dirty="0">
                <a:solidFill>
                  <a:schemeClr val="accent1"/>
                </a:solidFill>
                <a:latin typeface="Acumin Pro" panose="020B0804020202020204" pitchFamily="34" charset="0"/>
              </a:rPr>
              <a:t>HOME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80790EB-1413-58A3-EFCF-D3B144A0498D}"/>
              </a:ext>
            </a:extLst>
          </p:cNvPr>
          <p:cNvGrpSpPr/>
          <p:nvPr/>
        </p:nvGrpSpPr>
        <p:grpSpPr>
          <a:xfrm>
            <a:off x="319540" y="476658"/>
            <a:ext cx="1878586" cy="1905563"/>
            <a:chOff x="319540" y="476658"/>
            <a:chExt cx="1878586" cy="1905563"/>
          </a:xfrm>
        </p:grpSpPr>
        <p:pic>
          <p:nvPicPr>
            <p:cNvPr id="10" name="Graphic 16">
              <a:extLst>
                <a:ext uri="{FF2B5EF4-FFF2-40B4-BE49-F238E27FC236}">
                  <a16:creationId xmlns:a16="http://schemas.microsoft.com/office/drawing/2014/main" id="{511687E7-4B08-8E91-AC33-EA85ADD664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0414" t="20561" r="20153" b="19836"/>
            <a:stretch/>
          </p:blipFill>
          <p:spPr>
            <a:xfrm rot="-959998">
              <a:off x="319540" y="476658"/>
              <a:ext cx="1878586" cy="1905563"/>
            </a:xfrm>
            <a:custGeom>
              <a:avLst/>
              <a:gdLst>
                <a:gd name="connsiteX0" fmla="*/ -191 w 1098044"/>
                <a:gd name="connsiteY0" fmla="*/ -193 h 1110617"/>
                <a:gd name="connsiteX1" fmla="*/ 1097854 w 1098044"/>
                <a:gd name="connsiteY1" fmla="*/ -193 h 1110617"/>
                <a:gd name="connsiteX2" fmla="*/ 1097854 w 1098044"/>
                <a:gd name="connsiteY2" fmla="*/ 1110424 h 1110617"/>
                <a:gd name="connsiteX3" fmla="*/ -191 w 1098044"/>
                <a:gd name="connsiteY3" fmla="*/ 1110424 h 111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8044" h="1110617">
                  <a:moveTo>
                    <a:pt x="-191" y="-193"/>
                  </a:moveTo>
                  <a:lnTo>
                    <a:pt x="1097854" y="-193"/>
                  </a:lnTo>
                  <a:lnTo>
                    <a:pt x="1097854" y="1110424"/>
                  </a:lnTo>
                  <a:lnTo>
                    <a:pt x="-191" y="1110424"/>
                  </a:lnTo>
                  <a:close/>
                </a:path>
              </a:pathLst>
            </a:custGeom>
          </p:spPr>
        </p:pic>
        <p:sp>
          <p:nvSpPr>
            <p:cNvPr id="11" name="Free-form: Shape 10">
              <a:extLst>
                <a:ext uri="{FF2B5EF4-FFF2-40B4-BE49-F238E27FC236}">
                  <a16:creationId xmlns:a16="http://schemas.microsoft.com/office/drawing/2014/main" id="{E8B4B8EE-2F97-F5B5-EC39-B446566FFD41}"/>
                </a:ext>
              </a:extLst>
            </p:cNvPr>
            <p:cNvSpPr/>
            <p:nvPr/>
          </p:nvSpPr>
          <p:spPr>
            <a:xfrm>
              <a:off x="1664340" y="1434095"/>
              <a:ext cx="434175" cy="789410"/>
            </a:xfrm>
            <a:custGeom>
              <a:avLst/>
              <a:gdLst>
                <a:gd name="connsiteX0" fmla="*/ 421018 w 434175"/>
                <a:gd name="connsiteY0" fmla="*/ 0 h 789410"/>
                <a:gd name="connsiteX1" fmla="*/ 217087 w 434175"/>
                <a:gd name="connsiteY1" fmla="*/ 85519 h 789410"/>
                <a:gd name="connsiteX2" fmla="*/ 0 w 434175"/>
                <a:gd name="connsiteY2" fmla="*/ 453911 h 789410"/>
                <a:gd name="connsiteX3" fmla="*/ 78941 w 434175"/>
                <a:gd name="connsiteY3" fmla="*/ 789410 h 789410"/>
                <a:gd name="connsiteX4" fmla="*/ 434175 w 434175"/>
                <a:gd name="connsiteY4" fmla="*/ 690734 h 789410"/>
                <a:gd name="connsiteX5" fmla="*/ 421018 w 434175"/>
                <a:gd name="connsiteY5" fmla="*/ 0 h 78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4175" h="789410">
                  <a:moveTo>
                    <a:pt x="421018" y="0"/>
                  </a:moveTo>
                  <a:lnTo>
                    <a:pt x="217087" y="85519"/>
                  </a:lnTo>
                  <a:lnTo>
                    <a:pt x="0" y="453911"/>
                  </a:lnTo>
                  <a:lnTo>
                    <a:pt x="78941" y="789410"/>
                  </a:lnTo>
                  <a:lnTo>
                    <a:pt x="434175" y="690734"/>
                  </a:lnTo>
                  <a:lnTo>
                    <a:pt x="4210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2" name="Graphic 10">
            <a:extLst>
              <a:ext uri="{FF2B5EF4-FFF2-40B4-BE49-F238E27FC236}">
                <a16:creationId xmlns:a16="http://schemas.microsoft.com/office/drawing/2014/main" id="{4069FC4E-FF80-4C92-3B6E-131A45C8A0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8155"/>
          <a:stretch/>
        </p:blipFill>
        <p:spPr>
          <a:xfrm>
            <a:off x="9571636" y="3055060"/>
            <a:ext cx="2507280" cy="3052031"/>
          </a:xfrm>
          <a:custGeom>
            <a:avLst/>
            <a:gdLst>
              <a:gd name="connsiteX0" fmla="*/ -132 w 1477863"/>
              <a:gd name="connsiteY0" fmla="*/ -148 h 1652242"/>
              <a:gd name="connsiteX1" fmla="*/ 1477731 w 1477863"/>
              <a:gd name="connsiteY1" fmla="*/ -148 h 1652242"/>
              <a:gd name="connsiteX2" fmla="*/ 1477731 w 1477863"/>
              <a:gd name="connsiteY2" fmla="*/ 1652094 h 1652242"/>
              <a:gd name="connsiteX3" fmla="*/ -132 w 1477863"/>
              <a:gd name="connsiteY3" fmla="*/ 1652094 h 1652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863" h="1652242">
                <a:moveTo>
                  <a:pt x="-132" y="-148"/>
                </a:moveTo>
                <a:lnTo>
                  <a:pt x="1477731" y="-148"/>
                </a:lnTo>
                <a:lnTo>
                  <a:pt x="1477731" y="1652094"/>
                </a:lnTo>
                <a:lnTo>
                  <a:pt x="-132" y="165209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94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160A16-3BBF-DD5A-DA01-A09C856CF4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9945" y="2897033"/>
            <a:ext cx="3986253" cy="1311128"/>
          </a:xfrm>
        </p:spPr>
        <p:txBody>
          <a:bodyPr/>
          <a:lstStyle/>
          <a:p>
            <a:pPr algn="l"/>
            <a:r>
              <a:rPr lang="en-GB" sz="8800" dirty="0">
                <a:solidFill>
                  <a:schemeClr val="accent1"/>
                </a:solidFill>
              </a:rPr>
              <a:t>John</a:t>
            </a:r>
            <a:endParaRPr lang="en-GB" sz="88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DB9CC85-4319-8EF4-00D1-F5FA3867F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945" y="1044202"/>
            <a:ext cx="9144000" cy="426207"/>
          </a:xfrm>
        </p:spPr>
        <p:txBody>
          <a:bodyPr/>
          <a:lstStyle/>
          <a:p>
            <a:pPr algn="l"/>
            <a:r>
              <a:rPr lang="en-GB" sz="2400" dirty="0">
                <a:solidFill>
                  <a:schemeClr val="tx2"/>
                </a:solidFill>
              </a:rPr>
              <a:t>Answer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A1CC19E-FF7E-FE9A-EA03-BCD7CE266BD1}"/>
              </a:ext>
            </a:extLst>
          </p:cNvPr>
          <p:cNvGrpSpPr/>
          <p:nvPr/>
        </p:nvGrpSpPr>
        <p:grpSpPr>
          <a:xfrm>
            <a:off x="6095788" y="362634"/>
            <a:ext cx="5073594" cy="5068798"/>
            <a:chOff x="959593" y="1915816"/>
            <a:chExt cx="4448619" cy="4444414"/>
          </a:xfrm>
        </p:grpSpPr>
        <p:pic>
          <p:nvPicPr>
            <p:cNvPr id="14" name="Picture 13" descr="A black circle with dots in the middle&#10;&#10;Description automatically generated">
              <a:extLst>
                <a:ext uri="{FF2B5EF4-FFF2-40B4-BE49-F238E27FC236}">
                  <a16:creationId xmlns:a16="http://schemas.microsoft.com/office/drawing/2014/main" id="{2DC21D06-DB75-B745-3454-FD028C1A2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593" y="1915816"/>
              <a:ext cx="4448619" cy="4444414"/>
            </a:xfrm>
            <a:prstGeom prst="rect">
              <a:avLst/>
            </a:prstGeom>
          </p:spPr>
        </p:pic>
        <p:sp>
          <p:nvSpPr>
            <p:cNvPr id="13" name="Text Placeholder 5">
              <a:extLst>
                <a:ext uri="{FF2B5EF4-FFF2-40B4-BE49-F238E27FC236}">
                  <a16:creationId xmlns:a16="http://schemas.microsoft.com/office/drawing/2014/main" id="{27E8FD36-7485-D1AA-300B-AE49AB034637}"/>
                </a:ext>
              </a:extLst>
            </p:cNvPr>
            <p:cNvSpPr txBox="1">
              <a:spLocks/>
            </p:cNvSpPr>
            <p:nvPr/>
          </p:nvSpPr>
          <p:spPr>
            <a:xfrm>
              <a:off x="1543283" y="5347640"/>
              <a:ext cx="3281238" cy="480358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15" name="Title 3">
              <a:extLst>
                <a:ext uri="{FF2B5EF4-FFF2-40B4-BE49-F238E27FC236}">
                  <a16:creationId xmlns:a16="http://schemas.microsoft.com/office/drawing/2014/main" id="{A4BB5961-B546-3072-2FE1-97879EB33A42}"/>
                </a:ext>
              </a:extLst>
            </p:cNvPr>
            <p:cNvSpPr txBox="1">
              <a:spLocks/>
            </p:cNvSpPr>
            <p:nvPr/>
          </p:nvSpPr>
          <p:spPr>
            <a:xfrm>
              <a:off x="1268456" y="2803995"/>
              <a:ext cx="3736393" cy="2996785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2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Some Bible nerds think this </a:t>
              </a:r>
              <a:br>
                <a:rPr lang="en-GB" sz="2400" dirty="0">
                  <a:solidFill>
                    <a:schemeClr val="tx2"/>
                  </a:solidFill>
                  <a:latin typeface="+mn-lt"/>
                </a:rPr>
              </a:br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was the same John who was a fisherman and besties with Jesus, while others think it was another known as ‘John the elder’. Either way – God gave John a vision of how the Bible story ultimately ends – with Jesus returning! He wrote it all down in a book </a:t>
              </a:r>
              <a:br>
                <a:rPr lang="en-GB" sz="2400" dirty="0">
                  <a:solidFill>
                    <a:schemeClr val="tx2"/>
                  </a:solidFill>
                  <a:latin typeface="+mn-lt"/>
                </a:rPr>
              </a:br>
              <a:r>
                <a:rPr lang="en-GB" sz="2400" dirty="0">
                  <a:solidFill>
                    <a:schemeClr val="tx2"/>
                  </a:solidFill>
                  <a:latin typeface="+mn-lt"/>
                </a:rPr>
                <a:t>called Revelation. </a:t>
              </a:r>
            </a:p>
          </p:txBody>
        </p:sp>
        <p:sp>
          <p:nvSpPr>
            <p:cNvPr id="16" name="Text Placeholder 5">
              <a:extLst>
                <a:ext uri="{FF2B5EF4-FFF2-40B4-BE49-F238E27FC236}">
                  <a16:creationId xmlns:a16="http://schemas.microsoft.com/office/drawing/2014/main" id="{B675FCB4-2988-0BB4-4067-8A456E00D67E}"/>
                </a:ext>
              </a:extLst>
            </p:cNvPr>
            <p:cNvSpPr txBox="1">
              <a:spLocks/>
            </p:cNvSpPr>
            <p:nvPr/>
          </p:nvSpPr>
          <p:spPr>
            <a:xfrm>
              <a:off x="1521391" y="2225250"/>
              <a:ext cx="3325023" cy="60478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bg1"/>
                  </a:solidFill>
                  <a:latin typeface="Looking Flowers Caps" panose="00000500000000000000" pitchFamily="50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600" dirty="0">
                  <a:solidFill>
                    <a:schemeClr val="tx2"/>
                  </a:solidFill>
                </a:rPr>
                <a:t>Did you know…</a:t>
              </a:r>
            </a:p>
          </p:txBody>
        </p:sp>
      </p:grpSp>
      <p:pic>
        <p:nvPicPr>
          <p:cNvPr id="21" name="Graphic 20">
            <a:extLst>
              <a:ext uri="{FF2B5EF4-FFF2-40B4-BE49-F238E27FC236}">
                <a16:creationId xmlns:a16="http://schemas.microsoft.com/office/drawing/2014/main" id="{56038F54-7680-211D-D782-96374AD7E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925558" flipH="1">
            <a:off x="1270866" y="1643261"/>
            <a:ext cx="969908" cy="923330"/>
          </a:xfrm>
          <a:prstGeom prst="rect">
            <a:avLst/>
          </a:prstGeom>
        </p:spPr>
      </p:pic>
      <p:sp>
        <p:nvSpPr>
          <p:cNvPr id="2" name="Graphic 3">
            <a:extLst>
              <a:ext uri="{FF2B5EF4-FFF2-40B4-BE49-F238E27FC236}">
                <a16:creationId xmlns:a16="http://schemas.microsoft.com/office/drawing/2014/main" id="{C5179AB8-6336-0D8B-1CCC-807EA78F1DC1}"/>
              </a:ext>
            </a:extLst>
          </p:cNvPr>
          <p:cNvSpPr/>
          <p:nvPr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FCC4CA8-0384-32CB-2E77-46F0B7077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r>
              <a:rPr lang="en-GB" b="1" dirty="0">
                <a:solidFill>
                  <a:schemeClr val="accent1"/>
                </a:solidFill>
                <a:latin typeface="Acumin Pro" panose="020B0804020202020204" pitchFamily="34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03531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ec990909ecb885e01372fa57238cdf52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6d009195f079d457948a5fe3f77cf78b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F428FB-ADF2-43A0-AA9D-73A1E4D1F506}"/>
</file>

<file path=customXml/itemProps2.xml><?xml version="1.0" encoding="utf-8"?>
<ds:datastoreItem xmlns:ds="http://schemas.openxmlformats.org/officeDocument/2006/customXml" ds:itemID="{E563BD1C-A7D0-4AD9-AB50-9E98F1622E0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Looking Flowers Caps</vt:lpstr>
      <vt:lpstr>Arial</vt:lpstr>
      <vt:lpstr>Degular Display Semibold</vt:lpstr>
      <vt:lpstr>Acumin Pro</vt:lpstr>
      <vt:lpstr>Acumin VF Black</vt:lpstr>
      <vt:lpstr>Office Theme</vt:lpstr>
      <vt:lpstr>Character 1</vt:lpstr>
      <vt:lpstr>Had epic visions  of the future  #Revelation #WhoNeedsSpecSavers</vt:lpstr>
      <vt:lpstr>Last Disciple standing  #Pensioner</vt:lpstr>
      <vt:lpstr>Prisoner on  an island  #NotLoveIsland #Patmos</vt:lpstr>
      <vt:lpstr>a. Matthew</vt:lpstr>
      <vt:lpstr>John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Clark</dc:creator>
  <cp:lastModifiedBy>Christopher Clark</cp:lastModifiedBy>
  <cp:revision>12</cp:revision>
  <dcterms:created xsi:type="dcterms:W3CDTF">2024-03-28T08:18:40Z</dcterms:created>
  <dcterms:modified xsi:type="dcterms:W3CDTF">2024-04-14T20:28:54Z</dcterms:modified>
</cp:coreProperties>
</file>