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</p:sldIdLst>
  <p:sldSz cx="12192000" cy="6858000"/>
  <p:notesSz cx="6858000" cy="9144000"/>
  <p:embeddedFontLst>
    <p:embeddedFont>
      <p:font typeface="Acumin Pro" panose="020B0804020202020204" pitchFamily="34" charset="0"/>
      <p:bold r:id="rId8"/>
    </p:embeddedFont>
    <p:embeddedFont>
      <p:font typeface="Acumin VF Black" panose="020B0304020202020204" pitchFamily="34" charset="0"/>
      <p:bold r:id="rId9"/>
    </p:embeddedFont>
    <p:embeddedFont>
      <p:font typeface="Degular Display Semibold" panose="04040606060303040305" pitchFamily="82" charset="0"/>
      <p:bold r:id="rId10"/>
    </p:embeddedFont>
    <p:embeddedFont>
      <p:font typeface="Looking Flowers Caps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The trailer to how the story ends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#C</a:t>
            </a:r>
            <a:r>
              <a:rPr lang="en-GB" sz="3200" dirty="0"/>
              <a:t>limax</a:t>
            </a:r>
            <a:r>
              <a:rPr lang="en-GB" dirty="0"/>
              <a:t>T</a:t>
            </a:r>
            <a:r>
              <a:rPr lang="en-GB" sz="3200" dirty="0"/>
              <a:t>o</a:t>
            </a:r>
            <a:r>
              <a:rPr lang="en-GB" dirty="0"/>
              <a:t>T</a:t>
            </a:r>
            <a:r>
              <a:rPr lang="en-GB" sz="3200" dirty="0"/>
              <a:t>he</a:t>
            </a:r>
            <a:r>
              <a:rPr lang="en-GB" dirty="0"/>
              <a:t>S</a:t>
            </a:r>
            <a:r>
              <a:rPr lang="en-GB" sz="3200" dirty="0"/>
              <a:t>tory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80537-6D17-7099-7D32-498C4A73FFFE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6CE3DE51-8E54-8283-1BDB-FCB45246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Jesus is coming back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#R</a:t>
            </a:r>
            <a:r>
              <a:rPr lang="en-GB" sz="3200" dirty="0"/>
              <a:t>eturn</a:t>
            </a:r>
            <a:r>
              <a:rPr lang="en-GB" dirty="0"/>
              <a:t>O</a:t>
            </a:r>
            <a:r>
              <a:rPr lang="en-GB" sz="3200" dirty="0"/>
              <a:t>f</a:t>
            </a:r>
            <a:r>
              <a:rPr lang="en-GB" dirty="0"/>
              <a:t>T</a:t>
            </a:r>
            <a:r>
              <a:rPr lang="en-GB" sz="3200" dirty="0"/>
              <a:t>he</a:t>
            </a:r>
            <a:r>
              <a:rPr lang="en-GB" dirty="0"/>
              <a:t>K</a:t>
            </a:r>
            <a:r>
              <a:rPr lang="en-GB" sz="3200" dirty="0"/>
              <a:t>ing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955779-4CA0-50B5-2DAB-2A3C5BB0C47D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5725E907-6F53-41C9-261A-00D78DCF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dirty="0"/>
              <a:t>I am making all things new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86AC4-93D7-775B-B0AC-E7E58C0A6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DE400-8CAC-DDC8-4D06-52FCE897963F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20983700-19A1-BF0B-C7C6-979F76A1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A new heaven and earth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5E6730-86D2-5011-C12F-2A57751F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80134C-9A3F-0285-2D14-C3905004A6E1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1D597855-FD62-CBFD-79F5-0E65B752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No more tears, no more pain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09CC7-E10F-BC86-6F4C-BBD64DFFA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1FBE0-4B0E-09BA-5C12-54B8CA7EBC85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55D8315A-7C16-8009-6E24-4862A462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dirty="0"/>
              <a:t>Perfect love present in person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#P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erfect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ove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 #J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esus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oking Flowers Cap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A3E9-E7DC-FF2B-4812-71BED467B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62AAF4-02F6-974C-D625-ECC00F444223}"/>
              </a:ext>
            </a:extLst>
          </p:cNvPr>
          <p:cNvSpPr/>
          <p:nvPr/>
        </p:nvSpPr>
        <p:spPr>
          <a:xfrm>
            <a:off x="502275" y="5996275"/>
            <a:ext cx="1345842" cy="23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ED2F643D-CC05-1AEA-9EBC-81291624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5156633"/>
            <a:ext cx="1189280" cy="1245212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5B991E-AF42-497E-9FF8-9D379127D8A0}"/>
</file>

<file path=customXml/itemProps2.xml><?xml version="1.0" encoding="utf-8"?>
<ds:datastoreItem xmlns:ds="http://schemas.openxmlformats.org/officeDocument/2006/customXml" ds:itemID="{D6813799-BEB5-4417-A0CD-FC20C90EFF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Acumin VF Black</vt:lpstr>
      <vt:lpstr>Acumin Pro</vt:lpstr>
      <vt:lpstr>Arial</vt:lpstr>
      <vt:lpstr>Degular Display Semibold</vt:lpstr>
      <vt:lpstr>Looking Flowers Caps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Christopher Clark</cp:lastModifiedBy>
  <cp:revision>12</cp:revision>
  <dcterms:created xsi:type="dcterms:W3CDTF">2024-03-28T08:18:40Z</dcterms:created>
  <dcterms:modified xsi:type="dcterms:W3CDTF">2024-04-15T21:25:15Z</dcterms:modified>
</cp:coreProperties>
</file>