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72" r:id="rId3"/>
    <p:sldId id="262" r:id="rId4"/>
    <p:sldId id="263" r:id="rId5"/>
    <p:sldId id="264" r:id="rId6"/>
    <p:sldId id="287" r:id="rId7"/>
    <p:sldId id="275" r:id="rId8"/>
    <p:sldId id="277" r:id="rId9"/>
    <p:sldId id="278" r:id="rId10"/>
    <p:sldId id="279" r:id="rId11"/>
    <p:sldId id="289" r:id="rId12"/>
    <p:sldId id="292" r:id="rId13"/>
    <p:sldId id="276" r:id="rId14"/>
    <p:sldId id="282" r:id="rId15"/>
    <p:sldId id="283" r:id="rId16"/>
    <p:sldId id="284" r:id="rId17"/>
    <p:sldId id="290" r:id="rId18"/>
    <p:sldId id="293" r:id="rId19"/>
    <p:sldId id="294" r:id="rId20"/>
    <p:sldId id="295" r:id="rId21"/>
    <p:sldId id="296" r:id="rId22"/>
    <p:sldId id="297" r:id="rId23"/>
    <p:sldId id="298" r:id="rId24"/>
    <p:sldId id="299" r:id="rId25"/>
  </p:sldIdLst>
  <p:sldSz cx="12192000" cy="6858000"/>
  <p:notesSz cx="6858000" cy="9144000"/>
  <p:embeddedFontLst>
    <p:embeddedFont>
      <p:font typeface="Acumin Pro" panose="020B0804020202020204" pitchFamily="34" charset="0"/>
      <p:bold r:id="rId26"/>
    </p:embeddedFont>
    <p:embeddedFont>
      <p:font typeface="Acumin VF Black" panose="020B0304020202020204" pitchFamily="34" charset="0"/>
      <p:bold r:id="rId27"/>
    </p:embeddedFont>
    <p:embeddedFont>
      <p:font typeface="Degular Display Semibold" panose="04040606060303040305" pitchFamily="82" charset="0"/>
      <p:bold r:id="rId28"/>
    </p:embeddedFont>
    <p:embeddedFont>
      <p:font typeface="Looking Flowers Caps" panose="00000500000000000000" pitchFamily="50"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showGuides="1">
      <p:cViewPr varScale="1">
        <p:scale>
          <a:sx n="46" d="100"/>
          <a:sy n="46" d="100"/>
        </p:scale>
        <p:origin x="64" y="12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160EC-475D-CF44-E060-A553F6B6DDD7}"/>
              </a:ext>
            </a:extLst>
          </p:cNvPr>
          <p:cNvSpPr>
            <a:spLocks noGrp="1"/>
          </p:cNvSpPr>
          <p:nvPr>
            <p:ph type="ctrTitle"/>
          </p:nvPr>
        </p:nvSpPr>
        <p:spPr>
          <a:xfrm>
            <a:off x="1379220" y="2551837"/>
            <a:ext cx="9433560" cy="1754326"/>
          </a:xfrm>
        </p:spPr>
        <p:txBody>
          <a:bodyPr wrap="square" anchor="ctr">
            <a:spAutoFit/>
          </a:bodyPr>
          <a:lstStyle>
            <a:lvl1pPr algn="ctr">
              <a:defRPr sz="6000" b="1">
                <a:solidFill>
                  <a:schemeClr val="bg1"/>
                </a:solidFill>
                <a:latin typeface="Acumin Pro" panose="020B0804020202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FF8F39F2-6C74-4ABD-67CE-3F5CDEE574A8}"/>
              </a:ext>
            </a:extLst>
          </p:cNvPr>
          <p:cNvSpPr>
            <a:spLocks noGrp="1"/>
          </p:cNvSpPr>
          <p:nvPr>
            <p:ph type="subTitle" idx="1"/>
          </p:nvPr>
        </p:nvSpPr>
        <p:spPr>
          <a:xfrm>
            <a:off x="1524000" y="1044202"/>
            <a:ext cx="9144000" cy="426207"/>
          </a:xfrm>
        </p:spPr>
        <p:txBody>
          <a:bodyPr anchor="ctr">
            <a:sp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Text Placeholder 8">
            <a:extLst>
              <a:ext uri="{FF2B5EF4-FFF2-40B4-BE49-F238E27FC236}">
                <a16:creationId xmlns:a16="http://schemas.microsoft.com/office/drawing/2014/main" id="{DF8E2CDF-4578-C565-8BC6-A9D2079075FF}"/>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pPr lvl="0"/>
            <a:r>
              <a:rPr lang="en-GB" dirty="0"/>
              <a:t>TITLE</a:t>
            </a:r>
          </a:p>
        </p:txBody>
      </p:sp>
      <p:sp>
        <p:nvSpPr>
          <p:cNvPr id="5" name="Graphic 3">
            <a:extLst>
              <a:ext uri="{FF2B5EF4-FFF2-40B4-BE49-F238E27FC236}">
                <a16:creationId xmlns:a16="http://schemas.microsoft.com/office/drawing/2014/main" id="{92D59747-EEB3-E9DE-ADB1-0A8B5A131D5E}"/>
              </a:ext>
            </a:extLst>
          </p:cNvPr>
          <p:cNvSpPr/>
          <p:nvPr userDrawn="1"/>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bg1"/>
          </a:solidFill>
          <a:ln w="0" cap="flat">
            <a:noFill/>
            <a:prstDash val="solid"/>
            <a:miter/>
          </a:ln>
        </p:spPr>
        <p:txBody>
          <a:bodyPr rtlCol="0" anchor="ctr"/>
          <a:lstStyle/>
          <a:p>
            <a:endParaRPr lang="en-GB"/>
          </a:p>
        </p:txBody>
      </p:sp>
    </p:spTree>
    <p:extLst>
      <p:ext uri="{BB962C8B-B14F-4D97-AF65-F5344CB8AC3E}">
        <p14:creationId xmlns:p14="http://schemas.microsoft.com/office/powerpoint/2010/main" val="42379372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6EEF-2F30-96A5-0897-CA753C43A3B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394BB05-3FE2-EEF0-E2B6-968A32F4A6F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8">
            <a:extLst>
              <a:ext uri="{FF2B5EF4-FFF2-40B4-BE49-F238E27FC236}">
                <a16:creationId xmlns:a16="http://schemas.microsoft.com/office/drawing/2014/main" id="{B6C08CC1-1D40-6943-329F-A9A9CEB6F465}"/>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accent1"/>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pPr lvl="0"/>
            <a:r>
              <a:rPr lang="en-GB" dirty="0"/>
              <a:t>TITLE</a:t>
            </a:r>
          </a:p>
        </p:txBody>
      </p:sp>
      <p:sp>
        <p:nvSpPr>
          <p:cNvPr id="8" name="Graphic 3">
            <a:extLst>
              <a:ext uri="{FF2B5EF4-FFF2-40B4-BE49-F238E27FC236}">
                <a16:creationId xmlns:a16="http://schemas.microsoft.com/office/drawing/2014/main" id="{EF3F9DF3-8037-0BDD-B282-53226D3B20DA}"/>
              </a:ext>
            </a:extLst>
          </p:cNvPr>
          <p:cNvSpPr/>
          <p:nvPr userDrawn="1"/>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solidFill>
                <a:schemeClr val="accent1"/>
              </a:solidFill>
            </a:endParaRPr>
          </a:p>
        </p:txBody>
      </p:sp>
    </p:spTree>
    <p:extLst>
      <p:ext uri="{BB962C8B-B14F-4D97-AF65-F5344CB8AC3E}">
        <p14:creationId xmlns:p14="http://schemas.microsoft.com/office/powerpoint/2010/main" val="291850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FBFF-13DA-218D-7423-134EBC7BDDA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3B325AA-883F-8E92-375A-FB9D89DEAFE2}"/>
              </a:ext>
            </a:extLst>
          </p:cNvPr>
          <p:cNvSpPr>
            <a:spLocks noGrp="1"/>
          </p:cNvSpPr>
          <p:nvPr>
            <p:ph type="dt" sz="half" idx="10"/>
          </p:nvPr>
        </p:nvSpPr>
        <p:spPr/>
        <p:txBody>
          <a:bodyPr/>
          <a:lstStyle/>
          <a:p>
            <a:fld id="{5B8EB542-8DF0-42BA-AE06-B77E2E879ED7}" type="datetimeFigureOut">
              <a:rPr lang="en-GB" smtClean="0"/>
              <a:t>14/04/2024</a:t>
            </a:fld>
            <a:endParaRPr lang="en-GB"/>
          </a:p>
        </p:txBody>
      </p:sp>
      <p:sp>
        <p:nvSpPr>
          <p:cNvPr id="4" name="Footer Placeholder 3">
            <a:extLst>
              <a:ext uri="{FF2B5EF4-FFF2-40B4-BE49-F238E27FC236}">
                <a16:creationId xmlns:a16="http://schemas.microsoft.com/office/drawing/2014/main" id="{A7D0C145-FABC-D9AA-2972-9E1DA3DC5D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2474D9-4AD5-31F4-797B-20A55D215924}"/>
              </a:ext>
            </a:extLst>
          </p:cNvPr>
          <p:cNvSpPr>
            <a:spLocks noGrp="1"/>
          </p:cNvSpPr>
          <p:nvPr>
            <p:ph type="sldNum" sz="quarter" idx="12"/>
          </p:nvPr>
        </p:nvSpPr>
        <p:spPr/>
        <p:txBody>
          <a:bodyPr/>
          <a:lstStyle/>
          <a:p>
            <a:fld id="{93686E30-3526-42BD-93D5-D4E153FF6C1F}" type="slidenum">
              <a:rPr lang="en-GB" smtClean="0"/>
              <a:t>‹#›</a:t>
            </a:fld>
            <a:endParaRPr lang="en-GB"/>
          </a:p>
        </p:txBody>
      </p:sp>
    </p:spTree>
    <p:extLst>
      <p:ext uri="{BB962C8B-B14F-4D97-AF65-F5344CB8AC3E}">
        <p14:creationId xmlns:p14="http://schemas.microsoft.com/office/powerpoint/2010/main" val="60609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88353-FD96-0EC3-3FBC-FD9DA4959AB3}"/>
              </a:ext>
            </a:extLst>
          </p:cNvPr>
          <p:cNvSpPr>
            <a:spLocks noGrp="1"/>
          </p:cNvSpPr>
          <p:nvPr>
            <p:ph type="dt" sz="half" idx="10"/>
          </p:nvPr>
        </p:nvSpPr>
        <p:spPr/>
        <p:txBody>
          <a:bodyPr/>
          <a:lstStyle/>
          <a:p>
            <a:fld id="{5B8EB542-8DF0-42BA-AE06-B77E2E879ED7}" type="datetimeFigureOut">
              <a:rPr lang="en-GB" smtClean="0"/>
              <a:t>14/04/2024</a:t>
            </a:fld>
            <a:endParaRPr lang="en-GB"/>
          </a:p>
        </p:txBody>
      </p:sp>
      <p:sp>
        <p:nvSpPr>
          <p:cNvPr id="3" name="Footer Placeholder 2">
            <a:extLst>
              <a:ext uri="{FF2B5EF4-FFF2-40B4-BE49-F238E27FC236}">
                <a16:creationId xmlns:a16="http://schemas.microsoft.com/office/drawing/2014/main" id="{BDBD1909-1461-9273-5012-410A811418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5FCFBA6-231E-0195-75BB-2770F9A6130E}"/>
              </a:ext>
            </a:extLst>
          </p:cNvPr>
          <p:cNvSpPr>
            <a:spLocks noGrp="1"/>
          </p:cNvSpPr>
          <p:nvPr>
            <p:ph type="sldNum" sz="quarter" idx="12"/>
          </p:nvPr>
        </p:nvSpPr>
        <p:spPr/>
        <p:txBody>
          <a:bodyPr/>
          <a:lstStyle/>
          <a:p>
            <a:fld id="{93686E30-3526-42BD-93D5-D4E153FF6C1F}" type="slidenum">
              <a:rPr lang="en-GB" smtClean="0"/>
              <a:t>‹#›</a:t>
            </a:fld>
            <a:endParaRPr lang="en-GB"/>
          </a:p>
        </p:txBody>
      </p:sp>
    </p:spTree>
    <p:extLst>
      <p:ext uri="{BB962C8B-B14F-4D97-AF65-F5344CB8AC3E}">
        <p14:creationId xmlns:p14="http://schemas.microsoft.com/office/powerpoint/2010/main" val="16385842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3FAB4E-22B9-106A-EFB4-3701DF9CF9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16CEB42-E1C5-A735-AB9F-D26C66567B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F321FFC-BB26-F031-F306-10D2ED2A2B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8EB542-8DF0-42BA-AE06-B77E2E879ED7}" type="datetimeFigureOut">
              <a:rPr lang="en-GB" smtClean="0"/>
              <a:t>14/04/2024</a:t>
            </a:fld>
            <a:endParaRPr lang="en-GB"/>
          </a:p>
        </p:txBody>
      </p:sp>
      <p:sp>
        <p:nvSpPr>
          <p:cNvPr id="5" name="Footer Placeholder 4">
            <a:extLst>
              <a:ext uri="{FF2B5EF4-FFF2-40B4-BE49-F238E27FC236}">
                <a16:creationId xmlns:a16="http://schemas.microsoft.com/office/drawing/2014/main" id="{7145F350-8FAB-AF01-525F-167E8C491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576CA90-8AAF-6F73-D61F-2F6B37E01E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686E30-3526-42BD-93D5-D4E153FF6C1F}" type="slidenum">
              <a:rPr lang="en-GB" smtClean="0"/>
              <a:t>‹#›</a:t>
            </a:fld>
            <a:endParaRPr lang="en-GB"/>
          </a:p>
        </p:txBody>
      </p:sp>
    </p:spTree>
    <p:extLst>
      <p:ext uri="{BB962C8B-B14F-4D97-AF65-F5344CB8AC3E}">
        <p14:creationId xmlns:p14="http://schemas.microsoft.com/office/powerpoint/2010/main" val="1063351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970637" y="2117872"/>
            <a:ext cx="6958884" cy="1311128"/>
          </a:xfrm>
        </p:spPr>
        <p:txBody>
          <a:bodyPr/>
          <a:lstStyle/>
          <a:p>
            <a:pPr algn="l"/>
            <a:r>
              <a:rPr lang="en-GB" sz="8800" b="1" dirty="0">
                <a:solidFill>
                  <a:schemeClr val="accent1"/>
                </a:solidFill>
                <a:latin typeface="Acumin Pro" panose="020B0804020202020204" pitchFamily="34" charset="0"/>
              </a:rPr>
              <a:t>Character 1</a:t>
            </a:r>
          </a:p>
        </p:txBody>
      </p:sp>
      <p:sp>
        <p:nvSpPr>
          <p:cNvPr id="10" name="Text Placeholder 5">
            <a:extLst>
              <a:ext uri="{FF2B5EF4-FFF2-40B4-BE49-F238E27FC236}">
                <a16:creationId xmlns:a16="http://schemas.microsoft.com/office/drawing/2014/main" id="{0A94FB49-3698-7A0F-5C46-F8F4CD683A8A}"/>
              </a:ext>
            </a:extLst>
          </p:cNvPr>
          <p:cNvSpPr>
            <a:spLocks noGrp="1"/>
          </p:cNvSpPr>
          <p:nvPr>
            <p:ph type="body" sz="quarter" idx="4294967295"/>
          </p:nvPr>
        </p:nvSpPr>
        <p:spPr>
          <a:xfrm>
            <a:off x="970637" y="1522895"/>
            <a:ext cx="9144000" cy="661720"/>
          </a:xfrm>
        </p:spPr>
        <p:txBody>
          <a:bodyPr/>
          <a:lstStyle/>
          <a:p>
            <a:pPr marL="0" indent="0" algn="l">
              <a:buNone/>
            </a:pPr>
            <a:r>
              <a:rPr lang="en-GB" sz="4000" dirty="0">
                <a:solidFill>
                  <a:schemeClr val="tx1"/>
                </a:solidFill>
                <a:latin typeface="Looking Flowers Caps" panose="00000500000000000000" pitchFamily="50" charset="0"/>
              </a:rPr>
              <a:t>Beat 5 SPIRIT</a:t>
            </a:r>
          </a:p>
        </p:txBody>
      </p:sp>
      <p:pic>
        <p:nvPicPr>
          <p:cNvPr id="2" name="Graphic 8">
            <a:extLst>
              <a:ext uri="{FF2B5EF4-FFF2-40B4-BE49-F238E27FC236}">
                <a16:creationId xmlns:a16="http://schemas.microsoft.com/office/drawing/2014/main" id="{77F845D2-1922-2CE5-F69A-7B1F71B6A61A}"/>
              </a:ext>
            </a:extLst>
          </p:cNvPr>
          <p:cNvPicPr>
            <a:picLocks noChangeAspect="1"/>
          </p:cNvPicPr>
          <p:nvPr/>
        </p:nvPicPr>
        <p:blipFill>
          <a:blip r:embed="rId2"/>
          <a:stretch>
            <a:fillRect/>
          </a:stretch>
        </p:blipFill>
        <p:spPr>
          <a:xfrm>
            <a:off x="8906184" y="2998900"/>
            <a:ext cx="2093098" cy="3126566"/>
          </a:xfrm>
          <a:custGeom>
            <a:avLst/>
            <a:gdLst>
              <a:gd name="connsiteX0" fmla="*/ 257 w 2093098"/>
              <a:gd name="connsiteY0" fmla="*/ 293 h 3126566"/>
              <a:gd name="connsiteX1" fmla="*/ 2093355 w 2093098"/>
              <a:gd name="connsiteY1" fmla="*/ 293 h 3126566"/>
              <a:gd name="connsiteX2" fmla="*/ 2093355 w 2093098"/>
              <a:gd name="connsiteY2" fmla="*/ 3126860 h 3126566"/>
              <a:gd name="connsiteX3" fmla="*/ 257 w 2093098"/>
              <a:gd name="connsiteY3" fmla="*/ 3126860 h 3126566"/>
            </a:gdLst>
            <a:ahLst/>
            <a:cxnLst>
              <a:cxn ang="0">
                <a:pos x="connsiteX0" y="connsiteY0"/>
              </a:cxn>
              <a:cxn ang="0">
                <a:pos x="connsiteX1" y="connsiteY1"/>
              </a:cxn>
              <a:cxn ang="0">
                <a:pos x="connsiteX2" y="connsiteY2"/>
              </a:cxn>
              <a:cxn ang="0">
                <a:pos x="connsiteX3" y="connsiteY3"/>
              </a:cxn>
            </a:cxnLst>
            <a:rect l="l" t="t" r="r" b="b"/>
            <a:pathLst>
              <a:path w="2093098" h="3126566">
                <a:moveTo>
                  <a:pt x="257" y="293"/>
                </a:moveTo>
                <a:lnTo>
                  <a:pt x="2093355" y="293"/>
                </a:lnTo>
                <a:lnTo>
                  <a:pt x="2093355" y="3126860"/>
                </a:lnTo>
                <a:lnTo>
                  <a:pt x="257" y="3126860"/>
                </a:lnTo>
                <a:close/>
              </a:path>
            </a:pathLst>
          </a:custGeom>
        </p:spPr>
      </p:pic>
    </p:spTree>
    <p:extLst>
      <p:ext uri="{BB962C8B-B14F-4D97-AF65-F5344CB8AC3E}">
        <p14:creationId xmlns:p14="http://schemas.microsoft.com/office/powerpoint/2010/main" val="4193582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379538" y="2454888"/>
            <a:ext cx="9432925" cy="1948226"/>
          </a:xfrm>
        </p:spPr>
        <p:txBody>
          <a:bodyPr/>
          <a:lstStyle/>
          <a:p>
            <a:r>
              <a:rPr lang="en-GB" sz="6000" dirty="0"/>
              <a:t>Loved a camping holiday </a:t>
            </a:r>
            <a:br>
              <a:rPr lang="en-GB" dirty="0"/>
            </a:br>
            <a:r>
              <a:rPr lang="en-GB" b="0" dirty="0">
                <a:latin typeface="Looking Flowers Caps" panose="00000500000000000000" pitchFamily="50" charset="0"/>
              </a:rPr>
              <a:t>#</a:t>
            </a:r>
            <a:r>
              <a:rPr lang="en-GB" sz="7200" b="0" dirty="0">
                <a:latin typeface="Looking Flowers Caps" panose="00000500000000000000" pitchFamily="50" charset="0"/>
              </a:rPr>
              <a:t>T</a:t>
            </a:r>
            <a:r>
              <a:rPr lang="en-GB" b="0" dirty="0">
                <a:latin typeface="Looking Flowers Caps" panose="00000500000000000000" pitchFamily="50" charset="0"/>
              </a:rPr>
              <a:t>ent</a:t>
            </a:r>
            <a:r>
              <a:rPr lang="en-GB" sz="7200" b="0" dirty="0">
                <a:latin typeface="Looking Flowers Caps" panose="00000500000000000000" pitchFamily="50" charset="0"/>
              </a:rPr>
              <a:t>m</a:t>
            </a:r>
            <a:r>
              <a:rPr lang="en-GB" b="0" dirty="0">
                <a:latin typeface="Looking Flowers Caps" panose="00000500000000000000" pitchFamily="50" charset="0"/>
              </a:rPr>
              <a:t>aker</a:t>
            </a:r>
            <a:endParaRPr lang="en-GB" dirty="0"/>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dirty="0"/>
              <a:t>Clue 3</a:t>
            </a:r>
          </a:p>
        </p:txBody>
      </p:sp>
      <p:sp>
        <p:nvSpPr>
          <p:cNvPr id="6" name="Text Placeholder 5">
            <a:extLst>
              <a:ext uri="{FF2B5EF4-FFF2-40B4-BE49-F238E27FC236}">
                <a16:creationId xmlns:a16="http://schemas.microsoft.com/office/drawing/2014/main" id="{26914408-5AAD-D80C-6137-CE62E4B1EEB8}"/>
              </a:ext>
            </a:extLst>
          </p:cNvPr>
          <p:cNvSpPr>
            <a:spLocks noGrp="1"/>
          </p:cNvSpPr>
          <p:nvPr>
            <p:ph type="body" sz="quarter" idx="12"/>
          </p:nvPr>
        </p:nvSpPr>
        <p:spPr>
          <a:xfrm>
            <a:off x="9501188" y="6203950"/>
            <a:ext cx="2432050" cy="481013"/>
          </a:xfrm>
        </p:spPr>
        <p:txBody>
          <a:bodyPr/>
          <a:lstStyle/>
          <a:p>
            <a:r>
              <a:rPr lang="en-GB" b="1" dirty="0">
                <a:latin typeface="Acumin Pro" panose="020B0804020202020204" pitchFamily="34" charset="0"/>
              </a:rPr>
              <a:t>SPIRIT</a:t>
            </a:r>
          </a:p>
        </p:txBody>
      </p:sp>
    </p:spTree>
    <p:extLst>
      <p:ext uri="{BB962C8B-B14F-4D97-AF65-F5344CB8AC3E}">
        <p14:creationId xmlns:p14="http://schemas.microsoft.com/office/powerpoint/2010/main" val="2332208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981327" y="2441712"/>
            <a:ext cx="5254359" cy="840230"/>
          </a:xfrm>
        </p:spPr>
        <p:txBody>
          <a:bodyPr/>
          <a:lstStyle/>
          <a:p>
            <a:pPr algn="l"/>
            <a:r>
              <a:rPr lang="en-GB" sz="5400" b="1" dirty="0">
                <a:solidFill>
                  <a:schemeClr val="accent1"/>
                </a:solidFill>
                <a:latin typeface="Acumin Pro" panose="020B0804020202020204" pitchFamily="34" charset="0"/>
              </a:rPr>
              <a:t>a. </a:t>
            </a:r>
            <a:r>
              <a:rPr lang="en-GB" sz="5400" dirty="0">
                <a:solidFill>
                  <a:schemeClr val="accent1"/>
                </a:solidFill>
              </a:rPr>
              <a:t>Peter</a:t>
            </a:r>
            <a:endParaRPr lang="en-GB" sz="5400" b="1" dirty="0">
              <a:solidFill>
                <a:schemeClr val="accent1"/>
              </a:solidFill>
              <a:latin typeface="Acumin Pro" panose="020B080402020202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z="2400" dirty="0">
                <a:solidFill>
                  <a:schemeClr val="tx1"/>
                </a:solidFill>
              </a:rPr>
              <a:t>Is it…</a:t>
            </a:r>
          </a:p>
        </p:txBody>
      </p:sp>
      <p:sp>
        <p:nvSpPr>
          <p:cNvPr id="13" name="Title 3">
            <a:extLst>
              <a:ext uri="{FF2B5EF4-FFF2-40B4-BE49-F238E27FC236}">
                <a16:creationId xmlns:a16="http://schemas.microsoft.com/office/drawing/2014/main" id="{1EE63118-56B1-265B-FECF-630789A2D653}"/>
              </a:ext>
            </a:extLst>
          </p:cNvPr>
          <p:cNvSpPr txBox="1">
            <a:spLocks/>
          </p:cNvSpPr>
          <p:nvPr/>
        </p:nvSpPr>
        <p:spPr>
          <a:xfrm>
            <a:off x="1981328" y="3851707"/>
            <a:ext cx="3136658"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b. Paul</a:t>
            </a:r>
          </a:p>
        </p:txBody>
      </p:sp>
      <p:sp>
        <p:nvSpPr>
          <p:cNvPr id="15" name="Title 3">
            <a:extLst>
              <a:ext uri="{FF2B5EF4-FFF2-40B4-BE49-F238E27FC236}">
                <a16:creationId xmlns:a16="http://schemas.microsoft.com/office/drawing/2014/main" id="{3A18BBD8-0AEC-63EC-7BBA-C77108685D72}"/>
              </a:ext>
            </a:extLst>
          </p:cNvPr>
          <p:cNvSpPr txBox="1">
            <a:spLocks/>
          </p:cNvSpPr>
          <p:nvPr/>
        </p:nvSpPr>
        <p:spPr>
          <a:xfrm>
            <a:off x="6494771" y="2441713"/>
            <a:ext cx="4228866"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c. </a:t>
            </a:r>
            <a:r>
              <a:rPr lang="en-GB" sz="5400" dirty="0">
                <a:solidFill>
                  <a:schemeClr val="accent1"/>
                </a:solidFill>
                <a:latin typeface="Acumin Pro" panose="020B0804020202020204" pitchFamily="34" charset="0"/>
              </a:rPr>
              <a:t>Andrew</a:t>
            </a:r>
            <a:endParaRPr lang="en-GB" sz="5400" b="1" dirty="0">
              <a:solidFill>
                <a:schemeClr val="accent1"/>
              </a:solidFill>
              <a:latin typeface="Acumin Pro" panose="020B0804020202020204" pitchFamily="34" charset="0"/>
            </a:endParaRPr>
          </a:p>
        </p:txBody>
      </p:sp>
      <p:sp>
        <p:nvSpPr>
          <p:cNvPr id="16" name="Title 3">
            <a:extLst>
              <a:ext uri="{FF2B5EF4-FFF2-40B4-BE49-F238E27FC236}">
                <a16:creationId xmlns:a16="http://schemas.microsoft.com/office/drawing/2014/main" id="{BA8509A0-92C5-B996-106C-4BB6581A9AC7}"/>
              </a:ext>
            </a:extLst>
          </p:cNvPr>
          <p:cNvSpPr txBox="1">
            <a:spLocks/>
          </p:cNvSpPr>
          <p:nvPr/>
        </p:nvSpPr>
        <p:spPr>
          <a:xfrm>
            <a:off x="6494771" y="3851707"/>
            <a:ext cx="3667105"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d. John</a:t>
            </a:r>
          </a:p>
        </p:txBody>
      </p:sp>
      <p:pic>
        <p:nvPicPr>
          <p:cNvPr id="31" name="Graphic 30">
            <a:extLst>
              <a:ext uri="{FF2B5EF4-FFF2-40B4-BE49-F238E27FC236}">
                <a16:creationId xmlns:a16="http://schemas.microsoft.com/office/drawing/2014/main" id="{853929B2-124C-13D8-7073-A967B97F70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7889" y="5057028"/>
            <a:ext cx="8216223" cy="166827"/>
          </a:xfrm>
          <a:prstGeom prst="rect">
            <a:avLst/>
          </a:prstGeom>
        </p:spPr>
      </p:pic>
      <p:pic>
        <p:nvPicPr>
          <p:cNvPr id="33" name="Graphic 32">
            <a:extLst>
              <a:ext uri="{FF2B5EF4-FFF2-40B4-BE49-F238E27FC236}">
                <a16:creationId xmlns:a16="http://schemas.microsoft.com/office/drawing/2014/main" id="{F0AB296E-EE8C-4E16-D9B7-9F3E603DD5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7889" y="1788535"/>
            <a:ext cx="8216223" cy="166827"/>
          </a:xfrm>
          <a:prstGeom prst="rect">
            <a:avLst/>
          </a:prstGeom>
        </p:spPr>
      </p:pic>
      <p:sp>
        <p:nvSpPr>
          <p:cNvPr id="2" name="Graphic 3">
            <a:extLst>
              <a:ext uri="{FF2B5EF4-FFF2-40B4-BE49-F238E27FC236}">
                <a16:creationId xmlns:a16="http://schemas.microsoft.com/office/drawing/2014/main" id="{0C422C43-77D4-A14F-4FF6-D39FDA7F27A3}"/>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3" name="Text Placeholder 8">
            <a:extLst>
              <a:ext uri="{FF2B5EF4-FFF2-40B4-BE49-F238E27FC236}">
                <a16:creationId xmlns:a16="http://schemas.microsoft.com/office/drawing/2014/main" id="{13BB8AF1-5B63-6D41-5EBF-03D0381BF3DC}"/>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chemeClr val="accent1"/>
                </a:solidFill>
                <a:effectLst/>
                <a:uLnTx/>
                <a:uFillTx/>
                <a:latin typeface="Acumin Pro" panose="020B0804020202020204" pitchFamily="34" charset="0"/>
                <a:ea typeface="+mn-ea"/>
                <a:cs typeface="+mn-cs"/>
              </a:rPr>
              <a:t>SPIRIT</a:t>
            </a:r>
          </a:p>
        </p:txBody>
      </p:sp>
      <p:pic>
        <p:nvPicPr>
          <p:cNvPr id="10" name="Graphic 7">
            <a:extLst>
              <a:ext uri="{FF2B5EF4-FFF2-40B4-BE49-F238E27FC236}">
                <a16:creationId xmlns:a16="http://schemas.microsoft.com/office/drawing/2014/main" id="{794F1DC7-2530-9999-5380-A890B044F845}"/>
              </a:ext>
            </a:extLst>
          </p:cNvPr>
          <p:cNvPicPr>
            <a:picLocks noChangeAspect="1"/>
          </p:cNvPicPr>
          <p:nvPr/>
        </p:nvPicPr>
        <p:blipFill>
          <a:blip r:embed="rId4"/>
          <a:stretch>
            <a:fillRect/>
          </a:stretch>
        </p:blipFill>
        <p:spPr>
          <a:xfrm>
            <a:off x="304674" y="4691937"/>
            <a:ext cx="1518670" cy="1821302"/>
          </a:xfrm>
          <a:custGeom>
            <a:avLst/>
            <a:gdLst>
              <a:gd name="connsiteX0" fmla="*/ -108 w 578358"/>
              <a:gd name="connsiteY0" fmla="*/ -129 h 693610"/>
              <a:gd name="connsiteX1" fmla="*/ 578250 w 578358"/>
              <a:gd name="connsiteY1" fmla="*/ -129 h 693610"/>
              <a:gd name="connsiteX2" fmla="*/ 578250 w 578358"/>
              <a:gd name="connsiteY2" fmla="*/ 693481 h 693610"/>
              <a:gd name="connsiteX3" fmla="*/ -108 w 578358"/>
              <a:gd name="connsiteY3" fmla="*/ 693481 h 693610"/>
            </a:gdLst>
            <a:ahLst/>
            <a:cxnLst>
              <a:cxn ang="0">
                <a:pos x="connsiteX0" y="connsiteY0"/>
              </a:cxn>
              <a:cxn ang="0">
                <a:pos x="connsiteX1" y="connsiteY1"/>
              </a:cxn>
              <a:cxn ang="0">
                <a:pos x="connsiteX2" y="connsiteY2"/>
              </a:cxn>
              <a:cxn ang="0">
                <a:pos x="connsiteX3" y="connsiteY3"/>
              </a:cxn>
            </a:cxnLst>
            <a:rect l="l" t="t" r="r" b="b"/>
            <a:pathLst>
              <a:path w="578358" h="693610">
                <a:moveTo>
                  <a:pt x="-108" y="-129"/>
                </a:moveTo>
                <a:lnTo>
                  <a:pt x="578250" y="-129"/>
                </a:lnTo>
                <a:lnTo>
                  <a:pt x="578250" y="693481"/>
                </a:lnTo>
                <a:lnTo>
                  <a:pt x="-108" y="693481"/>
                </a:lnTo>
                <a:close/>
              </a:path>
            </a:pathLst>
          </a:custGeom>
        </p:spPr>
      </p:pic>
    </p:spTree>
    <p:extLst>
      <p:ext uri="{BB962C8B-B14F-4D97-AF65-F5344CB8AC3E}">
        <p14:creationId xmlns:p14="http://schemas.microsoft.com/office/powerpoint/2010/main" val="161741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879945" y="3199182"/>
            <a:ext cx="5632173" cy="1311128"/>
          </a:xfrm>
        </p:spPr>
        <p:txBody>
          <a:bodyPr/>
          <a:lstStyle/>
          <a:p>
            <a:pPr algn="l"/>
            <a:r>
              <a:rPr lang="en-GB" sz="8800" b="1" dirty="0">
                <a:solidFill>
                  <a:schemeClr val="accent1"/>
                </a:solidFill>
                <a:latin typeface="Acumin Pro" panose="020B0804020202020204" pitchFamily="34" charset="0"/>
              </a:rPr>
              <a:t>Peter</a:t>
            </a: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879945" y="1044202"/>
            <a:ext cx="9144000" cy="426207"/>
          </a:xfrm>
        </p:spPr>
        <p:txBody>
          <a:bodyPr/>
          <a:lstStyle/>
          <a:p>
            <a:pPr algn="l"/>
            <a:r>
              <a:rPr lang="en-GB" sz="2400" dirty="0">
                <a:solidFill>
                  <a:schemeClr val="tx2"/>
                </a:solidFill>
              </a:rPr>
              <a:t>Answer</a:t>
            </a:r>
          </a:p>
        </p:txBody>
      </p:sp>
      <p:pic>
        <p:nvPicPr>
          <p:cNvPr id="21" name="Graphic 20">
            <a:extLst>
              <a:ext uri="{FF2B5EF4-FFF2-40B4-BE49-F238E27FC236}">
                <a16:creationId xmlns:a16="http://schemas.microsoft.com/office/drawing/2014/main" id="{56038F54-7680-211D-D782-96374AD7EA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925558" flipH="1">
            <a:off x="1270866" y="1643261"/>
            <a:ext cx="969908" cy="923330"/>
          </a:xfrm>
          <a:prstGeom prst="rect">
            <a:avLst/>
          </a:prstGeom>
        </p:spPr>
      </p:pic>
      <p:sp>
        <p:nvSpPr>
          <p:cNvPr id="2" name="Graphic 3">
            <a:extLst>
              <a:ext uri="{FF2B5EF4-FFF2-40B4-BE49-F238E27FC236}">
                <a16:creationId xmlns:a16="http://schemas.microsoft.com/office/drawing/2014/main" id="{D07C6075-44B8-E132-ED3F-A5BFF978CC46}"/>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3" name="Text Placeholder 8">
            <a:extLst>
              <a:ext uri="{FF2B5EF4-FFF2-40B4-BE49-F238E27FC236}">
                <a16:creationId xmlns:a16="http://schemas.microsoft.com/office/drawing/2014/main" id="{4D4061F5-3E72-CC02-6F20-05AA68650710}"/>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chemeClr val="accent1"/>
                </a:solidFill>
                <a:effectLst/>
                <a:uLnTx/>
                <a:uFillTx/>
                <a:latin typeface="Acumin Pro" panose="020B0804020202020204" pitchFamily="34" charset="0"/>
                <a:ea typeface="+mn-ea"/>
                <a:cs typeface="+mn-cs"/>
              </a:rPr>
              <a:t>SPIRIT</a:t>
            </a:r>
          </a:p>
        </p:txBody>
      </p:sp>
      <p:grpSp>
        <p:nvGrpSpPr>
          <p:cNvPr id="6" name="Group 5">
            <a:extLst>
              <a:ext uri="{FF2B5EF4-FFF2-40B4-BE49-F238E27FC236}">
                <a16:creationId xmlns:a16="http://schemas.microsoft.com/office/drawing/2014/main" id="{8D50E84D-5EE4-4FA2-EEC0-79DAD695A4C9}"/>
              </a:ext>
            </a:extLst>
          </p:cNvPr>
          <p:cNvGrpSpPr/>
          <p:nvPr/>
        </p:nvGrpSpPr>
        <p:grpSpPr>
          <a:xfrm>
            <a:off x="6203741" y="502089"/>
            <a:ext cx="5108314" cy="5103488"/>
            <a:chOff x="428761" y="1406772"/>
            <a:chExt cx="5510286" cy="5505080"/>
          </a:xfrm>
        </p:grpSpPr>
        <p:pic>
          <p:nvPicPr>
            <p:cNvPr id="7" name="Picture 6" descr="A black circle with dots in the middle&#10;&#10;Description automatically generated">
              <a:extLst>
                <a:ext uri="{FF2B5EF4-FFF2-40B4-BE49-F238E27FC236}">
                  <a16:creationId xmlns:a16="http://schemas.microsoft.com/office/drawing/2014/main" id="{F0E5BF50-7BB7-A9C3-7BCC-3FFA4506D2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761" y="1406772"/>
              <a:ext cx="5510286" cy="5505080"/>
            </a:xfrm>
            <a:prstGeom prst="rect">
              <a:avLst/>
            </a:prstGeom>
          </p:spPr>
        </p:pic>
        <p:sp>
          <p:nvSpPr>
            <p:cNvPr id="8" name="Text Placeholder 5">
              <a:extLst>
                <a:ext uri="{FF2B5EF4-FFF2-40B4-BE49-F238E27FC236}">
                  <a16:creationId xmlns:a16="http://schemas.microsoft.com/office/drawing/2014/main" id="{FE67C4E7-A902-97BB-7D2F-6B8B63302D50}"/>
                </a:ext>
              </a:extLst>
            </p:cNvPr>
            <p:cNvSpPr txBox="1">
              <a:spLocks/>
            </p:cNvSpPr>
            <p:nvPr/>
          </p:nvSpPr>
          <p:spPr>
            <a:xfrm>
              <a:off x="1291074" y="5615220"/>
              <a:ext cx="3785654" cy="59095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tx2"/>
                  </a:solidFill>
                </a:rPr>
                <a:t>#P</a:t>
              </a:r>
              <a:r>
                <a:rPr lang="en-GB" sz="2400" dirty="0">
                  <a:solidFill>
                    <a:schemeClr val="tx2"/>
                  </a:solidFill>
                </a:rPr>
                <a:t>en</a:t>
              </a:r>
              <a:r>
                <a:rPr lang="en-GB" dirty="0">
                  <a:solidFill>
                    <a:schemeClr val="tx2"/>
                  </a:solidFill>
                </a:rPr>
                <a:t>P</a:t>
              </a:r>
              <a:r>
                <a:rPr lang="en-GB" sz="2400" dirty="0">
                  <a:solidFill>
                    <a:schemeClr val="tx2"/>
                  </a:solidFill>
                </a:rPr>
                <a:t>al</a:t>
              </a:r>
              <a:r>
                <a:rPr lang="en-GB" dirty="0">
                  <a:solidFill>
                    <a:schemeClr val="tx2"/>
                  </a:solidFill>
                </a:rPr>
                <a:t>P</a:t>
              </a:r>
              <a:r>
                <a:rPr lang="en-GB" sz="2400" dirty="0">
                  <a:solidFill>
                    <a:schemeClr val="tx2"/>
                  </a:solidFill>
                </a:rPr>
                <a:t>aul</a:t>
              </a:r>
              <a:endParaRPr lang="en-GB" dirty="0">
                <a:solidFill>
                  <a:schemeClr val="tx2"/>
                </a:solidFill>
              </a:endParaRPr>
            </a:p>
          </p:txBody>
        </p:sp>
        <p:sp>
          <p:nvSpPr>
            <p:cNvPr id="9" name="Title 3">
              <a:extLst>
                <a:ext uri="{FF2B5EF4-FFF2-40B4-BE49-F238E27FC236}">
                  <a16:creationId xmlns:a16="http://schemas.microsoft.com/office/drawing/2014/main" id="{0DA91BF1-A9C5-6388-CAE8-A2398C5D9D43}"/>
                </a:ext>
              </a:extLst>
            </p:cNvPr>
            <p:cNvSpPr txBox="1">
              <a:spLocks/>
            </p:cNvSpPr>
            <p:nvPr/>
          </p:nvSpPr>
          <p:spPr>
            <a:xfrm>
              <a:off x="995681" y="3247017"/>
              <a:ext cx="4376447" cy="2014106"/>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GB" dirty="0">
                  <a:solidFill>
                    <a:schemeClr val="tx2"/>
                  </a:solidFill>
                  <a:latin typeface="+mn-lt"/>
                </a:rPr>
                <a:t>Most Bible nerds believe Paul wrote at least seven letters in the Bible, (some say it was 13) </a:t>
              </a:r>
              <a:endParaRPr lang="en-GB" sz="5400" dirty="0">
                <a:solidFill>
                  <a:schemeClr val="tx2"/>
                </a:solidFill>
                <a:latin typeface="+mn-lt"/>
              </a:endParaRPr>
            </a:p>
          </p:txBody>
        </p:sp>
        <p:sp>
          <p:nvSpPr>
            <p:cNvPr id="10" name="Text Placeholder 5">
              <a:extLst>
                <a:ext uri="{FF2B5EF4-FFF2-40B4-BE49-F238E27FC236}">
                  <a16:creationId xmlns:a16="http://schemas.microsoft.com/office/drawing/2014/main" id="{B604B74F-A76F-C7EF-D10D-AA55F36155DB}"/>
                </a:ext>
              </a:extLst>
            </p:cNvPr>
            <p:cNvSpPr txBox="1">
              <a:spLocks/>
            </p:cNvSpPr>
            <p:nvPr/>
          </p:nvSpPr>
          <p:spPr>
            <a:xfrm>
              <a:off x="1521391" y="2209972"/>
              <a:ext cx="3325023" cy="65237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chemeClr val="tx2"/>
                  </a:solidFill>
                </a:rPr>
                <a:t>Did you know…</a:t>
              </a:r>
            </a:p>
          </p:txBody>
        </p:sp>
      </p:grpSp>
    </p:spTree>
    <p:extLst>
      <p:ext uri="{BB962C8B-B14F-4D97-AF65-F5344CB8AC3E}">
        <p14:creationId xmlns:p14="http://schemas.microsoft.com/office/powerpoint/2010/main" val="154391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970637" y="2117872"/>
            <a:ext cx="6958884" cy="1311128"/>
          </a:xfrm>
        </p:spPr>
        <p:txBody>
          <a:bodyPr/>
          <a:lstStyle/>
          <a:p>
            <a:pPr algn="l"/>
            <a:r>
              <a:rPr lang="en-GB" sz="8800" b="1" dirty="0">
                <a:solidFill>
                  <a:schemeClr val="accent1"/>
                </a:solidFill>
                <a:latin typeface="Acumin Pro" panose="020B0804020202020204" pitchFamily="34" charset="0"/>
              </a:rPr>
              <a:t>Character 3</a:t>
            </a:r>
          </a:p>
        </p:txBody>
      </p:sp>
      <p:sp>
        <p:nvSpPr>
          <p:cNvPr id="2" name="Text Placeholder 5">
            <a:extLst>
              <a:ext uri="{FF2B5EF4-FFF2-40B4-BE49-F238E27FC236}">
                <a16:creationId xmlns:a16="http://schemas.microsoft.com/office/drawing/2014/main" id="{19E9F3BC-FBF6-4C19-8C36-1F2A8D688EF5}"/>
              </a:ext>
            </a:extLst>
          </p:cNvPr>
          <p:cNvSpPr txBox="1">
            <a:spLocks/>
          </p:cNvSpPr>
          <p:nvPr/>
        </p:nvSpPr>
        <p:spPr>
          <a:xfrm>
            <a:off x="970637" y="1522895"/>
            <a:ext cx="9144000" cy="661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000">
                <a:latin typeface="Looking Flowers Caps" panose="00000500000000000000" pitchFamily="50" charset="0"/>
              </a:rPr>
              <a:t>Beat 5 SPIRIT</a:t>
            </a:r>
            <a:endParaRPr lang="en-GB" sz="4000" dirty="0">
              <a:latin typeface="Looking Flowers Caps" panose="00000500000000000000" pitchFamily="50" charset="0"/>
            </a:endParaRPr>
          </a:p>
        </p:txBody>
      </p:sp>
      <p:pic>
        <p:nvPicPr>
          <p:cNvPr id="3" name="Graphic 8">
            <a:extLst>
              <a:ext uri="{FF2B5EF4-FFF2-40B4-BE49-F238E27FC236}">
                <a16:creationId xmlns:a16="http://schemas.microsoft.com/office/drawing/2014/main" id="{FC2335F3-141E-A2E9-5A61-EA0A1533BB40}"/>
              </a:ext>
            </a:extLst>
          </p:cNvPr>
          <p:cNvPicPr>
            <a:picLocks noChangeAspect="1"/>
          </p:cNvPicPr>
          <p:nvPr/>
        </p:nvPicPr>
        <p:blipFill>
          <a:blip r:embed="rId2"/>
          <a:stretch>
            <a:fillRect/>
          </a:stretch>
        </p:blipFill>
        <p:spPr>
          <a:xfrm>
            <a:off x="8906184" y="2998900"/>
            <a:ext cx="2093098" cy="3126566"/>
          </a:xfrm>
          <a:custGeom>
            <a:avLst/>
            <a:gdLst>
              <a:gd name="connsiteX0" fmla="*/ 257 w 2093098"/>
              <a:gd name="connsiteY0" fmla="*/ 293 h 3126566"/>
              <a:gd name="connsiteX1" fmla="*/ 2093355 w 2093098"/>
              <a:gd name="connsiteY1" fmla="*/ 293 h 3126566"/>
              <a:gd name="connsiteX2" fmla="*/ 2093355 w 2093098"/>
              <a:gd name="connsiteY2" fmla="*/ 3126860 h 3126566"/>
              <a:gd name="connsiteX3" fmla="*/ 257 w 2093098"/>
              <a:gd name="connsiteY3" fmla="*/ 3126860 h 3126566"/>
            </a:gdLst>
            <a:ahLst/>
            <a:cxnLst>
              <a:cxn ang="0">
                <a:pos x="connsiteX0" y="connsiteY0"/>
              </a:cxn>
              <a:cxn ang="0">
                <a:pos x="connsiteX1" y="connsiteY1"/>
              </a:cxn>
              <a:cxn ang="0">
                <a:pos x="connsiteX2" y="connsiteY2"/>
              </a:cxn>
              <a:cxn ang="0">
                <a:pos x="connsiteX3" y="connsiteY3"/>
              </a:cxn>
            </a:cxnLst>
            <a:rect l="l" t="t" r="r" b="b"/>
            <a:pathLst>
              <a:path w="2093098" h="3126566">
                <a:moveTo>
                  <a:pt x="257" y="293"/>
                </a:moveTo>
                <a:lnTo>
                  <a:pt x="2093355" y="293"/>
                </a:lnTo>
                <a:lnTo>
                  <a:pt x="2093355" y="3126860"/>
                </a:lnTo>
                <a:lnTo>
                  <a:pt x="257" y="3126860"/>
                </a:lnTo>
                <a:close/>
              </a:path>
            </a:pathLst>
          </a:custGeom>
        </p:spPr>
      </p:pic>
    </p:spTree>
    <p:extLst>
      <p:ext uri="{BB962C8B-B14F-4D97-AF65-F5344CB8AC3E}">
        <p14:creationId xmlns:p14="http://schemas.microsoft.com/office/powerpoint/2010/main" val="1307441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272541" y="2039390"/>
            <a:ext cx="9646920" cy="2779222"/>
          </a:xfrm>
        </p:spPr>
        <p:txBody>
          <a:bodyPr/>
          <a:lstStyle/>
          <a:p>
            <a:r>
              <a:rPr lang="en-GB" sz="6000" dirty="0"/>
              <a:t>A deacon in the </a:t>
            </a:r>
            <a:br>
              <a:rPr lang="en-GB" sz="6000" dirty="0"/>
            </a:br>
            <a:r>
              <a:rPr lang="en-GB" sz="6000" dirty="0"/>
              <a:t>early church </a:t>
            </a:r>
            <a:br>
              <a:rPr lang="en-GB" sz="6000" dirty="0"/>
            </a:b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R</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omans</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 16</a:t>
            </a:r>
            <a:endParaRPr lang="en-GB" dirty="0"/>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dirty="0"/>
              <a:t>Clue 1</a:t>
            </a:r>
          </a:p>
        </p:txBody>
      </p:sp>
      <p:sp>
        <p:nvSpPr>
          <p:cNvPr id="10" name="Text Placeholder 9">
            <a:extLst>
              <a:ext uri="{FF2B5EF4-FFF2-40B4-BE49-F238E27FC236}">
                <a16:creationId xmlns:a16="http://schemas.microsoft.com/office/drawing/2014/main" id="{3FE24371-613B-5089-077F-A6771AC93C8F}"/>
              </a:ext>
            </a:extLst>
          </p:cNvPr>
          <p:cNvSpPr>
            <a:spLocks noGrp="1"/>
          </p:cNvSpPr>
          <p:nvPr>
            <p:ph type="body" sz="quarter" idx="12"/>
          </p:nvPr>
        </p:nvSpPr>
        <p:spPr/>
        <p:txBody>
          <a:bodyPr/>
          <a:lstStyle/>
          <a:p>
            <a:r>
              <a:rPr lang="en-GB" b="1" dirty="0">
                <a:latin typeface="Acumin Pro" panose="020B0804020202020204" pitchFamily="34" charset="0"/>
              </a:rPr>
              <a:t>SPIRIT</a:t>
            </a:r>
          </a:p>
        </p:txBody>
      </p:sp>
    </p:spTree>
    <p:extLst>
      <p:ext uri="{BB962C8B-B14F-4D97-AF65-F5344CB8AC3E}">
        <p14:creationId xmlns:p14="http://schemas.microsoft.com/office/powerpoint/2010/main" val="275537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2514601" y="2454888"/>
            <a:ext cx="7162800" cy="1948226"/>
          </a:xfrm>
        </p:spPr>
        <p:txBody>
          <a:bodyPr/>
          <a:lstStyle/>
          <a:p>
            <a:r>
              <a:rPr lang="en-GB" sz="6000" dirty="0"/>
              <a:t>Travelled to Rome </a:t>
            </a:r>
            <a:br>
              <a:rPr lang="en-GB" dirty="0"/>
            </a:b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W</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hen</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I</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n</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R</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ome</a:t>
            </a:r>
            <a:endParaRPr lang="en-GB" dirty="0"/>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dirty="0"/>
              <a:t>Clue 2</a:t>
            </a:r>
          </a:p>
        </p:txBody>
      </p:sp>
      <p:sp>
        <p:nvSpPr>
          <p:cNvPr id="6" name="Text Placeholder 5">
            <a:extLst>
              <a:ext uri="{FF2B5EF4-FFF2-40B4-BE49-F238E27FC236}">
                <a16:creationId xmlns:a16="http://schemas.microsoft.com/office/drawing/2014/main" id="{26914408-5AAD-D80C-6137-CE62E4B1EEB8}"/>
              </a:ext>
            </a:extLst>
          </p:cNvPr>
          <p:cNvSpPr>
            <a:spLocks noGrp="1"/>
          </p:cNvSpPr>
          <p:nvPr>
            <p:ph type="body" sz="quarter" idx="12"/>
          </p:nvPr>
        </p:nvSpPr>
        <p:spPr>
          <a:xfrm>
            <a:off x="9501188" y="6203950"/>
            <a:ext cx="2432050" cy="481013"/>
          </a:xfrm>
        </p:spPr>
        <p:txBody>
          <a:bodyPr/>
          <a:lstStyle/>
          <a:p>
            <a:r>
              <a:rPr lang="en-GB" b="1" dirty="0">
                <a:latin typeface="Acumin Pro" panose="020B0804020202020204" pitchFamily="34" charset="0"/>
              </a:rPr>
              <a:t>SPIRIT</a:t>
            </a:r>
          </a:p>
        </p:txBody>
      </p:sp>
    </p:spTree>
    <p:extLst>
      <p:ext uri="{BB962C8B-B14F-4D97-AF65-F5344CB8AC3E}">
        <p14:creationId xmlns:p14="http://schemas.microsoft.com/office/powerpoint/2010/main" val="2947601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2506981" y="2039389"/>
            <a:ext cx="7178040" cy="2779222"/>
          </a:xfrm>
        </p:spPr>
        <p:txBody>
          <a:bodyPr/>
          <a:lstStyle/>
          <a:p>
            <a:r>
              <a:rPr lang="en-GB" sz="6000" dirty="0"/>
              <a:t>Delivered </a:t>
            </a:r>
            <a:br>
              <a:rPr lang="en-GB" sz="6000" dirty="0"/>
            </a:br>
            <a:r>
              <a:rPr lang="en-GB" sz="6000" dirty="0"/>
              <a:t>Paul’s letter </a:t>
            </a:r>
            <a:br>
              <a:rPr lang="en-GB" dirty="0"/>
            </a:b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rPr>
              <a:t>#</a:t>
            </a:r>
            <a:r>
              <a:rPr lang="en-GB" sz="7200" b="0" dirty="0">
                <a:solidFill>
                  <a:prstClr val="white"/>
                </a:solidFill>
                <a:latin typeface="Looking Flowers Caps" panose="00000500000000000000" pitchFamily="50" charset="0"/>
              </a:rPr>
              <a:t>P</a:t>
            </a:r>
            <a:r>
              <a:rPr lang="en-GB" b="0" dirty="0">
                <a:solidFill>
                  <a:prstClr val="white"/>
                </a:solidFill>
                <a:latin typeface="Looking Flowers Caps" panose="00000500000000000000" pitchFamily="50" charset="0"/>
              </a:rPr>
              <a:t>ostie</a:t>
            </a:r>
            <a:endParaRPr lang="en-GB" dirty="0"/>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dirty="0"/>
              <a:t>Clue 3</a:t>
            </a:r>
          </a:p>
        </p:txBody>
      </p:sp>
      <p:sp>
        <p:nvSpPr>
          <p:cNvPr id="10" name="Text Placeholder 9">
            <a:extLst>
              <a:ext uri="{FF2B5EF4-FFF2-40B4-BE49-F238E27FC236}">
                <a16:creationId xmlns:a16="http://schemas.microsoft.com/office/drawing/2014/main" id="{9C2F4E25-F43A-737B-24E8-FD9E5B5BEFC8}"/>
              </a:ext>
            </a:extLst>
          </p:cNvPr>
          <p:cNvSpPr>
            <a:spLocks noGrp="1"/>
          </p:cNvSpPr>
          <p:nvPr>
            <p:ph type="body" sz="quarter" idx="12"/>
          </p:nvPr>
        </p:nvSpPr>
        <p:spPr/>
        <p:txBody>
          <a:bodyPr/>
          <a:lstStyle/>
          <a:p>
            <a:r>
              <a:rPr lang="en-GB" b="1" dirty="0">
                <a:latin typeface="Acumin Pro" panose="020B0804020202020204" pitchFamily="34" charset="0"/>
              </a:rPr>
              <a:t>SPIRIT</a:t>
            </a:r>
          </a:p>
        </p:txBody>
      </p:sp>
    </p:spTree>
    <p:extLst>
      <p:ext uri="{BB962C8B-B14F-4D97-AF65-F5344CB8AC3E}">
        <p14:creationId xmlns:p14="http://schemas.microsoft.com/office/powerpoint/2010/main" val="1453232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Graphic 3">
            <a:extLst>
              <a:ext uri="{FF2B5EF4-FFF2-40B4-BE49-F238E27FC236}">
                <a16:creationId xmlns:a16="http://schemas.microsoft.com/office/drawing/2014/main" id="{DC1FAC80-5AC4-7E01-6864-59293A1195A0}"/>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981327" y="2441713"/>
            <a:ext cx="4498985" cy="840230"/>
          </a:xfrm>
        </p:spPr>
        <p:txBody>
          <a:bodyPr/>
          <a:lstStyle/>
          <a:p>
            <a:pPr algn="l"/>
            <a:r>
              <a:rPr lang="en-GB" sz="5400" b="1" dirty="0">
                <a:solidFill>
                  <a:schemeClr val="accent1"/>
                </a:solidFill>
                <a:latin typeface="Acumin Pro" panose="020B0804020202020204" pitchFamily="34" charset="0"/>
              </a:rPr>
              <a:t>a. </a:t>
            </a:r>
            <a:r>
              <a:rPr lang="en-GB" sz="5400" dirty="0">
                <a:solidFill>
                  <a:schemeClr val="accent1"/>
                </a:solidFill>
              </a:rPr>
              <a:t>James</a:t>
            </a:r>
            <a:endParaRPr lang="en-GB" sz="5400" b="1" dirty="0">
              <a:solidFill>
                <a:schemeClr val="accent1"/>
              </a:solidFill>
              <a:latin typeface="Acumin Pro" panose="020B080402020202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z="2400" dirty="0">
                <a:solidFill>
                  <a:schemeClr val="tx1"/>
                </a:solidFill>
              </a:rPr>
              <a:t>Is it…</a:t>
            </a:r>
          </a:p>
        </p:txBody>
      </p:sp>
      <p:sp>
        <p:nvSpPr>
          <p:cNvPr id="13" name="Title 3">
            <a:extLst>
              <a:ext uri="{FF2B5EF4-FFF2-40B4-BE49-F238E27FC236}">
                <a16:creationId xmlns:a16="http://schemas.microsoft.com/office/drawing/2014/main" id="{1EE63118-56B1-265B-FECF-630789A2D653}"/>
              </a:ext>
            </a:extLst>
          </p:cNvPr>
          <p:cNvSpPr txBox="1">
            <a:spLocks/>
          </p:cNvSpPr>
          <p:nvPr/>
        </p:nvSpPr>
        <p:spPr>
          <a:xfrm>
            <a:off x="1981328" y="3851707"/>
            <a:ext cx="3136658"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b. Luke</a:t>
            </a:r>
          </a:p>
        </p:txBody>
      </p:sp>
      <p:sp>
        <p:nvSpPr>
          <p:cNvPr id="15" name="Title 3">
            <a:extLst>
              <a:ext uri="{FF2B5EF4-FFF2-40B4-BE49-F238E27FC236}">
                <a16:creationId xmlns:a16="http://schemas.microsoft.com/office/drawing/2014/main" id="{3A18BBD8-0AEC-63EC-7BBA-C77108685D72}"/>
              </a:ext>
            </a:extLst>
          </p:cNvPr>
          <p:cNvSpPr txBox="1">
            <a:spLocks/>
          </p:cNvSpPr>
          <p:nvPr/>
        </p:nvSpPr>
        <p:spPr>
          <a:xfrm>
            <a:off x="6947273" y="2441713"/>
            <a:ext cx="4228866"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c. Phoebe</a:t>
            </a:r>
          </a:p>
        </p:txBody>
      </p:sp>
      <p:sp>
        <p:nvSpPr>
          <p:cNvPr id="16" name="Title 3">
            <a:extLst>
              <a:ext uri="{FF2B5EF4-FFF2-40B4-BE49-F238E27FC236}">
                <a16:creationId xmlns:a16="http://schemas.microsoft.com/office/drawing/2014/main" id="{BA8509A0-92C5-B996-106C-4BB6581A9AC7}"/>
              </a:ext>
            </a:extLst>
          </p:cNvPr>
          <p:cNvSpPr txBox="1">
            <a:spLocks/>
          </p:cNvSpPr>
          <p:nvPr/>
        </p:nvSpPr>
        <p:spPr>
          <a:xfrm>
            <a:off x="6947273" y="3851707"/>
            <a:ext cx="3667105"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d. Lydia</a:t>
            </a:r>
          </a:p>
        </p:txBody>
      </p:sp>
      <p:pic>
        <p:nvPicPr>
          <p:cNvPr id="31" name="Graphic 30">
            <a:extLst>
              <a:ext uri="{FF2B5EF4-FFF2-40B4-BE49-F238E27FC236}">
                <a16:creationId xmlns:a16="http://schemas.microsoft.com/office/drawing/2014/main" id="{853929B2-124C-13D8-7073-A967B97F70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7889" y="5057028"/>
            <a:ext cx="8216223" cy="166827"/>
          </a:xfrm>
          <a:prstGeom prst="rect">
            <a:avLst/>
          </a:prstGeom>
        </p:spPr>
      </p:pic>
      <p:pic>
        <p:nvPicPr>
          <p:cNvPr id="33" name="Graphic 32">
            <a:extLst>
              <a:ext uri="{FF2B5EF4-FFF2-40B4-BE49-F238E27FC236}">
                <a16:creationId xmlns:a16="http://schemas.microsoft.com/office/drawing/2014/main" id="{F0AB296E-EE8C-4E16-D9B7-9F3E603DD5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7889" y="1788535"/>
            <a:ext cx="8216223" cy="166827"/>
          </a:xfrm>
          <a:prstGeom prst="rect">
            <a:avLst/>
          </a:prstGeom>
        </p:spPr>
      </p:pic>
      <p:sp>
        <p:nvSpPr>
          <p:cNvPr id="2" name="Text Placeholder 8">
            <a:extLst>
              <a:ext uri="{FF2B5EF4-FFF2-40B4-BE49-F238E27FC236}">
                <a16:creationId xmlns:a16="http://schemas.microsoft.com/office/drawing/2014/main" id="{DEA1D1F7-8A5F-8BBF-AA48-8877CCDB9650}"/>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r>
              <a:rPr lang="en-GB" b="1" dirty="0">
                <a:solidFill>
                  <a:schemeClr val="accent1"/>
                </a:solidFill>
                <a:latin typeface="Acumin Pro" panose="020B0804020202020204" pitchFamily="34" charset="0"/>
              </a:rPr>
              <a:t>SPIRIT</a:t>
            </a:r>
          </a:p>
        </p:txBody>
      </p:sp>
      <p:pic>
        <p:nvPicPr>
          <p:cNvPr id="7" name="Graphic 7">
            <a:extLst>
              <a:ext uri="{FF2B5EF4-FFF2-40B4-BE49-F238E27FC236}">
                <a16:creationId xmlns:a16="http://schemas.microsoft.com/office/drawing/2014/main" id="{8848D08E-1FD5-4256-AFB9-2A31CA65E14B}"/>
              </a:ext>
            </a:extLst>
          </p:cNvPr>
          <p:cNvPicPr>
            <a:picLocks noChangeAspect="1"/>
          </p:cNvPicPr>
          <p:nvPr/>
        </p:nvPicPr>
        <p:blipFill>
          <a:blip r:embed="rId4"/>
          <a:stretch>
            <a:fillRect/>
          </a:stretch>
        </p:blipFill>
        <p:spPr>
          <a:xfrm>
            <a:off x="304674" y="4691937"/>
            <a:ext cx="1518670" cy="1821302"/>
          </a:xfrm>
          <a:custGeom>
            <a:avLst/>
            <a:gdLst>
              <a:gd name="connsiteX0" fmla="*/ -108 w 578358"/>
              <a:gd name="connsiteY0" fmla="*/ -129 h 693610"/>
              <a:gd name="connsiteX1" fmla="*/ 578250 w 578358"/>
              <a:gd name="connsiteY1" fmla="*/ -129 h 693610"/>
              <a:gd name="connsiteX2" fmla="*/ 578250 w 578358"/>
              <a:gd name="connsiteY2" fmla="*/ 693481 h 693610"/>
              <a:gd name="connsiteX3" fmla="*/ -108 w 578358"/>
              <a:gd name="connsiteY3" fmla="*/ 693481 h 693610"/>
            </a:gdLst>
            <a:ahLst/>
            <a:cxnLst>
              <a:cxn ang="0">
                <a:pos x="connsiteX0" y="connsiteY0"/>
              </a:cxn>
              <a:cxn ang="0">
                <a:pos x="connsiteX1" y="connsiteY1"/>
              </a:cxn>
              <a:cxn ang="0">
                <a:pos x="connsiteX2" y="connsiteY2"/>
              </a:cxn>
              <a:cxn ang="0">
                <a:pos x="connsiteX3" y="connsiteY3"/>
              </a:cxn>
            </a:cxnLst>
            <a:rect l="l" t="t" r="r" b="b"/>
            <a:pathLst>
              <a:path w="578358" h="693610">
                <a:moveTo>
                  <a:pt x="-108" y="-129"/>
                </a:moveTo>
                <a:lnTo>
                  <a:pt x="578250" y="-129"/>
                </a:lnTo>
                <a:lnTo>
                  <a:pt x="578250" y="693481"/>
                </a:lnTo>
                <a:lnTo>
                  <a:pt x="-108" y="693481"/>
                </a:lnTo>
                <a:close/>
              </a:path>
            </a:pathLst>
          </a:custGeom>
        </p:spPr>
      </p:pic>
    </p:spTree>
    <p:extLst>
      <p:ext uri="{BB962C8B-B14F-4D97-AF65-F5344CB8AC3E}">
        <p14:creationId xmlns:p14="http://schemas.microsoft.com/office/powerpoint/2010/main" val="30601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Graphic 3">
            <a:extLst>
              <a:ext uri="{FF2B5EF4-FFF2-40B4-BE49-F238E27FC236}">
                <a16:creationId xmlns:a16="http://schemas.microsoft.com/office/drawing/2014/main" id="{FEEDF15F-77A9-93DB-9F82-572974C896C4}"/>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3" name="Text Placeholder 8">
            <a:extLst>
              <a:ext uri="{FF2B5EF4-FFF2-40B4-BE49-F238E27FC236}">
                <a16:creationId xmlns:a16="http://schemas.microsoft.com/office/drawing/2014/main" id="{C294788C-AF59-F44B-A6BA-BB8D75A669F5}"/>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r>
              <a:rPr lang="en-GB" b="1" dirty="0">
                <a:solidFill>
                  <a:schemeClr val="accent1"/>
                </a:solidFill>
                <a:latin typeface="Acumin Pro" panose="020B0804020202020204" pitchFamily="34" charset="0"/>
              </a:rPr>
              <a:t>SPIRIT</a:t>
            </a:r>
          </a:p>
        </p:txBody>
      </p:sp>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879945" y="2287636"/>
            <a:ext cx="4448619" cy="2529923"/>
          </a:xfrm>
        </p:spPr>
        <p:txBody>
          <a:bodyPr/>
          <a:lstStyle/>
          <a:p>
            <a:pPr algn="l"/>
            <a:r>
              <a:rPr lang="en-GB" sz="8800" b="1" dirty="0">
                <a:solidFill>
                  <a:schemeClr val="accent1"/>
                </a:solidFill>
                <a:latin typeface="Acumin Pro" panose="020B0804020202020204" pitchFamily="34" charset="0"/>
              </a:rPr>
              <a:t>Phoebe</a:t>
            </a: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879945" y="1044202"/>
            <a:ext cx="9144000" cy="426207"/>
          </a:xfrm>
        </p:spPr>
        <p:txBody>
          <a:bodyPr/>
          <a:lstStyle/>
          <a:p>
            <a:pPr algn="l"/>
            <a:r>
              <a:rPr lang="en-GB" sz="2400" dirty="0">
                <a:solidFill>
                  <a:schemeClr val="tx2"/>
                </a:solidFill>
              </a:rPr>
              <a:t>Answer</a:t>
            </a:r>
          </a:p>
        </p:txBody>
      </p:sp>
      <p:pic>
        <p:nvPicPr>
          <p:cNvPr id="21" name="Graphic 20">
            <a:extLst>
              <a:ext uri="{FF2B5EF4-FFF2-40B4-BE49-F238E27FC236}">
                <a16:creationId xmlns:a16="http://schemas.microsoft.com/office/drawing/2014/main" id="{56038F54-7680-211D-D782-96374AD7EA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925558" flipH="1">
            <a:off x="1270866" y="1643261"/>
            <a:ext cx="969908" cy="923330"/>
          </a:xfrm>
          <a:prstGeom prst="rect">
            <a:avLst/>
          </a:prstGeom>
        </p:spPr>
      </p:pic>
      <p:grpSp>
        <p:nvGrpSpPr>
          <p:cNvPr id="6" name="Group 5">
            <a:extLst>
              <a:ext uri="{FF2B5EF4-FFF2-40B4-BE49-F238E27FC236}">
                <a16:creationId xmlns:a16="http://schemas.microsoft.com/office/drawing/2014/main" id="{6828937B-32C0-B3FC-AD90-3F2FDBFB0243}"/>
              </a:ext>
            </a:extLst>
          </p:cNvPr>
          <p:cNvGrpSpPr/>
          <p:nvPr/>
        </p:nvGrpSpPr>
        <p:grpSpPr>
          <a:xfrm>
            <a:off x="6230662" y="393066"/>
            <a:ext cx="5465230" cy="5460068"/>
            <a:chOff x="378181" y="1403518"/>
            <a:chExt cx="5611446" cy="5606145"/>
          </a:xfrm>
        </p:grpSpPr>
        <p:pic>
          <p:nvPicPr>
            <p:cNvPr id="7" name="Picture 6" descr="A black circle with dots in the middle&#10;&#10;Description automatically generated">
              <a:extLst>
                <a:ext uri="{FF2B5EF4-FFF2-40B4-BE49-F238E27FC236}">
                  <a16:creationId xmlns:a16="http://schemas.microsoft.com/office/drawing/2014/main" id="{A17CFB63-950C-D9A8-AF73-5FA158AB47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81" y="1403518"/>
              <a:ext cx="5611446" cy="5606145"/>
            </a:xfrm>
            <a:prstGeom prst="rect">
              <a:avLst/>
            </a:prstGeom>
          </p:spPr>
        </p:pic>
        <p:sp>
          <p:nvSpPr>
            <p:cNvPr id="8" name="Text Placeholder 5">
              <a:extLst>
                <a:ext uri="{FF2B5EF4-FFF2-40B4-BE49-F238E27FC236}">
                  <a16:creationId xmlns:a16="http://schemas.microsoft.com/office/drawing/2014/main" id="{DBADE8AF-366A-CB59-B8DA-1062044A6144}"/>
                </a:ext>
              </a:extLst>
            </p:cNvPr>
            <p:cNvSpPr txBox="1">
              <a:spLocks/>
            </p:cNvSpPr>
            <p:nvPr/>
          </p:nvSpPr>
          <p:spPr>
            <a:xfrm>
              <a:off x="1527746" y="5839779"/>
              <a:ext cx="3361169" cy="448736"/>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60000"/>
                </a:lnSpc>
              </a:pPr>
              <a:r>
                <a:rPr lang="en-GB" dirty="0">
                  <a:solidFill>
                    <a:schemeClr val="tx2"/>
                  </a:solidFill>
                </a:rPr>
                <a:t>#R</a:t>
              </a:r>
              <a:r>
                <a:rPr lang="en-GB" sz="2400" dirty="0">
                  <a:solidFill>
                    <a:schemeClr val="tx2"/>
                  </a:solidFill>
                </a:rPr>
                <a:t>omans</a:t>
              </a:r>
              <a:r>
                <a:rPr lang="en-GB" dirty="0">
                  <a:solidFill>
                    <a:schemeClr val="tx2"/>
                  </a:solidFill>
                </a:rPr>
                <a:t>W</a:t>
              </a:r>
              <a:r>
                <a:rPr lang="en-GB" sz="2400" dirty="0">
                  <a:solidFill>
                    <a:schemeClr val="tx2"/>
                  </a:solidFill>
                </a:rPr>
                <a:t>asn’t</a:t>
              </a:r>
              <a:r>
                <a:rPr lang="en-GB" dirty="0">
                  <a:solidFill>
                    <a:schemeClr val="tx2"/>
                  </a:solidFill>
                </a:rPr>
                <a:t>D</a:t>
              </a:r>
              <a:r>
                <a:rPr lang="en-GB" sz="2400" dirty="0">
                  <a:solidFill>
                    <a:schemeClr val="tx2"/>
                  </a:solidFill>
                </a:rPr>
                <a:t>elivered</a:t>
              </a:r>
              <a:r>
                <a:rPr lang="en-GB" dirty="0">
                  <a:solidFill>
                    <a:schemeClr val="tx2"/>
                  </a:solidFill>
                </a:rPr>
                <a:t>I</a:t>
              </a:r>
              <a:r>
                <a:rPr lang="en-GB" sz="2400" dirty="0">
                  <a:solidFill>
                    <a:schemeClr val="tx2"/>
                  </a:solidFill>
                </a:rPr>
                <a:t>n</a:t>
              </a:r>
              <a:r>
                <a:rPr lang="en-GB" dirty="0">
                  <a:solidFill>
                    <a:schemeClr val="tx2"/>
                  </a:solidFill>
                </a:rPr>
                <a:t>Ad</a:t>
              </a:r>
              <a:r>
                <a:rPr lang="en-GB" sz="2400" dirty="0">
                  <a:solidFill>
                    <a:schemeClr val="tx2"/>
                  </a:solidFill>
                </a:rPr>
                <a:t>ay</a:t>
              </a:r>
              <a:endParaRPr lang="en-GB" dirty="0">
                <a:solidFill>
                  <a:schemeClr val="tx2"/>
                </a:solidFill>
              </a:endParaRPr>
            </a:p>
          </p:txBody>
        </p:sp>
        <p:sp>
          <p:nvSpPr>
            <p:cNvPr id="9" name="Title 3">
              <a:extLst>
                <a:ext uri="{FF2B5EF4-FFF2-40B4-BE49-F238E27FC236}">
                  <a16:creationId xmlns:a16="http://schemas.microsoft.com/office/drawing/2014/main" id="{12CF9563-3EDB-E5BA-11F5-2D19E086A9BA}"/>
                </a:ext>
              </a:extLst>
            </p:cNvPr>
            <p:cNvSpPr txBox="1">
              <a:spLocks/>
            </p:cNvSpPr>
            <p:nvPr/>
          </p:nvSpPr>
          <p:spPr>
            <a:xfrm>
              <a:off x="789051" y="2409130"/>
              <a:ext cx="4789707" cy="344798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GB" sz="2800" dirty="0">
                  <a:solidFill>
                    <a:schemeClr val="tx2"/>
                  </a:solidFill>
                  <a:latin typeface="+mn-lt"/>
                </a:rPr>
                <a:t>Paul trusted Phoebe with delivering his letter to Rome. When she arrived she probably shared the letter with many underground house churches. She risked her life, and we now have the letter of Romans </a:t>
              </a:r>
              <a:br>
                <a:rPr lang="en-GB" sz="2800" dirty="0">
                  <a:solidFill>
                    <a:schemeClr val="tx2"/>
                  </a:solidFill>
                  <a:latin typeface="+mn-lt"/>
                </a:rPr>
              </a:br>
              <a:r>
                <a:rPr lang="en-GB" sz="2800" dirty="0">
                  <a:solidFill>
                    <a:schemeClr val="tx2"/>
                  </a:solidFill>
                  <a:latin typeface="+mn-lt"/>
                </a:rPr>
                <a:t>in the Bible </a:t>
              </a:r>
              <a:endParaRPr lang="en-GB" sz="4800" dirty="0">
                <a:solidFill>
                  <a:schemeClr val="tx2"/>
                </a:solidFill>
                <a:latin typeface="+mn-lt"/>
              </a:endParaRPr>
            </a:p>
          </p:txBody>
        </p:sp>
        <p:sp>
          <p:nvSpPr>
            <p:cNvPr id="10" name="Text Placeholder 5">
              <a:extLst>
                <a:ext uri="{FF2B5EF4-FFF2-40B4-BE49-F238E27FC236}">
                  <a16:creationId xmlns:a16="http://schemas.microsoft.com/office/drawing/2014/main" id="{B9238B5F-6F14-6E48-3CF8-456F97F7DB9D}"/>
                </a:ext>
              </a:extLst>
            </p:cNvPr>
            <p:cNvSpPr txBox="1">
              <a:spLocks/>
            </p:cNvSpPr>
            <p:nvPr/>
          </p:nvSpPr>
          <p:spPr>
            <a:xfrm>
              <a:off x="1521392" y="1771511"/>
              <a:ext cx="3325023" cy="65237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chemeClr val="tx2"/>
                  </a:solidFill>
                </a:rPr>
                <a:t>Did you know…</a:t>
              </a:r>
            </a:p>
          </p:txBody>
        </p:sp>
      </p:grpSp>
    </p:spTree>
    <p:extLst>
      <p:ext uri="{BB962C8B-B14F-4D97-AF65-F5344CB8AC3E}">
        <p14:creationId xmlns:p14="http://schemas.microsoft.com/office/powerpoint/2010/main" val="16608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970637" y="2117872"/>
            <a:ext cx="6958884" cy="1311128"/>
          </a:xfrm>
        </p:spPr>
        <p:txBody>
          <a:bodyPr/>
          <a:lstStyle/>
          <a:p>
            <a:pPr algn="l"/>
            <a:r>
              <a:rPr lang="en-GB" sz="8800" b="1" dirty="0">
                <a:solidFill>
                  <a:schemeClr val="accent1"/>
                </a:solidFill>
                <a:latin typeface="Acumin Pro" panose="020B0804020202020204" pitchFamily="34" charset="0"/>
              </a:rPr>
              <a:t>Character 4</a:t>
            </a:r>
          </a:p>
        </p:txBody>
      </p:sp>
      <p:sp>
        <p:nvSpPr>
          <p:cNvPr id="2" name="Text Placeholder 5">
            <a:extLst>
              <a:ext uri="{FF2B5EF4-FFF2-40B4-BE49-F238E27FC236}">
                <a16:creationId xmlns:a16="http://schemas.microsoft.com/office/drawing/2014/main" id="{19E9F3BC-FBF6-4C19-8C36-1F2A8D688EF5}"/>
              </a:ext>
            </a:extLst>
          </p:cNvPr>
          <p:cNvSpPr txBox="1">
            <a:spLocks/>
          </p:cNvSpPr>
          <p:nvPr/>
        </p:nvSpPr>
        <p:spPr>
          <a:xfrm>
            <a:off x="970637" y="1522895"/>
            <a:ext cx="9144000" cy="661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000">
                <a:latin typeface="Looking Flowers Caps" panose="00000500000000000000" pitchFamily="50" charset="0"/>
              </a:rPr>
              <a:t>Beat 5 SPIRIT</a:t>
            </a:r>
            <a:endParaRPr lang="en-GB" sz="4000" dirty="0">
              <a:latin typeface="Looking Flowers Caps" panose="00000500000000000000" pitchFamily="50" charset="0"/>
            </a:endParaRPr>
          </a:p>
        </p:txBody>
      </p:sp>
      <p:pic>
        <p:nvPicPr>
          <p:cNvPr id="3" name="Graphic 8">
            <a:extLst>
              <a:ext uri="{FF2B5EF4-FFF2-40B4-BE49-F238E27FC236}">
                <a16:creationId xmlns:a16="http://schemas.microsoft.com/office/drawing/2014/main" id="{FC2335F3-141E-A2E9-5A61-EA0A1533BB40}"/>
              </a:ext>
            </a:extLst>
          </p:cNvPr>
          <p:cNvPicPr>
            <a:picLocks noChangeAspect="1"/>
          </p:cNvPicPr>
          <p:nvPr/>
        </p:nvPicPr>
        <p:blipFill>
          <a:blip r:embed="rId2"/>
          <a:stretch>
            <a:fillRect/>
          </a:stretch>
        </p:blipFill>
        <p:spPr>
          <a:xfrm>
            <a:off x="8906184" y="2998900"/>
            <a:ext cx="2093098" cy="3126566"/>
          </a:xfrm>
          <a:custGeom>
            <a:avLst/>
            <a:gdLst>
              <a:gd name="connsiteX0" fmla="*/ 257 w 2093098"/>
              <a:gd name="connsiteY0" fmla="*/ 293 h 3126566"/>
              <a:gd name="connsiteX1" fmla="*/ 2093355 w 2093098"/>
              <a:gd name="connsiteY1" fmla="*/ 293 h 3126566"/>
              <a:gd name="connsiteX2" fmla="*/ 2093355 w 2093098"/>
              <a:gd name="connsiteY2" fmla="*/ 3126860 h 3126566"/>
              <a:gd name="connsiteX3" fmla="*/ 257 w 2093098"/>
              <a:gd name="connsiteY3" fmla="*/ 3126860 h 3126566"/>
            </a:gdLst>
            <a:ahLst/>
            <a:cxnLst>
              <a:cxn ang="0">
                <a:pos x="connsiteX0" y="connsiteY0"/>
              </a:cxn>
              <a:cxn ang="0">
                <a:pos x="connsiteX1" y="connsiteY1"/>
              </a:cxn>
              <a:cxn ang="0">
                <a:pos x="connsiteX2" y="connsiteY2"/>
              </a:cxn>
              <a:cxn ang="0">
                <a:pos x="connsiteX3" y="connsiteY3"/>
              </a:cxn>
            </a:cxnLst>
            <a:rect l="l" t="t" r="r" b="b"/>
            <a:pathLst>
              <a:path w="2093098" h="3126566">
                <a:moveTo>
                  <a:pt x="257" y="293"/>
                </a:moveTo>
                <a:lnTo>
                  <a:pt x="2093355" y="293"/>
                </a:lnTo>
                <a:lnTo>
                  <a:pt x="2093355" y="3126860"/>
                </a:lnTo>
                <a:lnTo>
                  <a:pt x="257" y="3126860"/>
                </a:lnTo>
                <a:close/>
              </a:path>
            </a:pathLst>
          </a:custGeom>
        </p:spPr>
      </p:pic>
    </p:spTree>
    <p:extLst>
      <p:ext uri="{BB962C8B-B14F-4D97-AF65-F5344CB8AC3E}">
        <p14:creationId xmlns:p14="http://schemas.microsoft.com/office/powerpoint/2010/main" val="912793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3246120" y="2454889"/>
            <a:ext cx="5699760" cy="1948226"/>
          </a:xfrm>
        </p:spPr>
        <p:txBody>
          <a:bodyPr/>
          <a:lstStyle/>
          <a:p>
            <a:r>
              <a:rPr lang="en-GB" sz="6000" dirty="0"/>
              <a:t>Had two names </a:t>
            </a:r>
            <a:br>
              <a:rPr lang="en-GB" sz="6000" dirty="0"/>
            </a:br>
            <a:r>
              <a:rPr lang="en-GB" sz="7200" b="0" dirty="0">
                <a:latin typeface="Looking Flowers Caps" panose="00000500000000000000" pitchFamily="50" charset="0"/>
              </a:rPr>
              <a:t>#S</a:t>
            </a:r>
            <a:r>
              <a:rPr lang="en-GB" b="0" dirty="0">
                <a:latin typeface="Looking Flowers Caps" panose="00000500000000000000" pitchFamily="50" charset="0"/>
              </a:rPr>
              <a:t>imon</a:t>
            </a:r>
            <a:r>
              <a:rPr lang="en-GB" sz="7200" b="0" dirty="0">
                <a:latin typeface="Looking Flowers Caps" panose="00000500000000000000" pitchFamily="50" charset="0"/>
              </a:rPr>
              <a:t>S</a:t>
            </a:r>
            <a:r>
              <a:rPr lang="en-GB" b="0" dirty="0">
                <a:latin typeface="Looking Flowers Caps" panose="00000500000000000000" pitchFamily="50" charset="0"/>
              </a:rPr>
              <a:t>ays</a:t>
            </a:r>
            <a:endParaRPr lang="en-GB" sz="6000" b="0" dirty="0">
              <a:latin typeface="Looking Flowers Caps" panose="00000500000000000000" pitchFamily="50" charset="0"/>
            </a:endParaRPr>
          </a:p>
        </p:txBody>
      </p:sp>
      <p:sp>
        <p:nvSpPr>
          <p:cNvPr id="7" name="Text Placeholder 6">
            <a:extLst>
              <a:ext uri="{FF2B5EF4-FFF2-40B4-BE49-F238E27FC236}">
                <a16:creationId xmlns:a16="http://schemas.microsoft.com/office/drawing/2014/main" id="{32CEC57F-2895-4D7C-479F-3F1A8A95AB43}"/>
              </a:ext>
            </a:extLst>
          </p:cNvPr>
          <p:cNvSpPr>
            <a:spLocks noGrp="1"/>
          </p:cNvSpPr>
          <p:nvPr>
            <p:ph type="body" sz="quarter" idx="12"/>
          </p:nvPr>
        </p:nvSpPr>
        <p:spPr>
          <a:xfrm>
            <a:off x="9501188" y="6203950"/>
            <a:ext cx="2432050" cy="481013"/>
          </a:xfrm>
        </p:spPr>
        <p:txBody>
          <a:bodyPr/>
          <a:lstStyle/>
          <a:p>
            <a:r>
              <a:rPr lang="en-GB" b="1" dirty="0">
                <a:latin typeface="Acumin Pro" panose="020B0804020202020204" pitchFamily="34" charset="0"/>
              </a:rPr>
              <a:t>SPIRIT</a:t>
            </a:r>
          </a:p>
        </p:txBody>
      </p:sp>
      <p:sp>
        <p:nvSpPr>
          <p:cNvPr id="13" name="Subtitle 12">
            <a:extLst>
              <a:ext uri="{FF2B5EF4-FFF2-40B4-BE49-F238E27FC236}">
                <a16:creationId xmlns:a16="http://schemas.microsoft.com/office/drawing/2014/main" id="{82320921-A705-F06B-1B79-8A6521780B78}"/>
              </a:ext>
            </a:extLst>
          </p:cNvPr>
          <p:cNvSpPr>
            <a:spLocks noGrp="1"/>
          </p:cNvSpPr>
          <p:nvPr>
            <p:ph type="subTitle" idx="1"/>
          </p:nvPr>
        </p:nvSpPr>
        <p:spPr/>
        <p:txBody>
          <a:bodyPr/>
          <a:lstStyle/>
          <a:p>
            <a:r>
              <a:rPr lang="en-GB" dirty="0"/>
              <a:t>Clue 1</a:t>
            </a:r>
          </a:p>
        </p:txBody>
      </p:sp>
    </p:spTree>
    <p:extLst>
      <p:ext uri="{BB962C8B-B14F-4D97-AF65-F5344CB8AC3E}">
        <p14:creationId xmlns:p14="http://schemas.microsoft.com/office/powerpoint/2010/main" val="3911488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272541" y="2039390"/>
            <a:ext cx="9646920" cy="2779222"/>
          </a:xfrm>
        </p:spPr>
        <p:txBody>
          <a:bodyPr/>
          <a:lstStyle/>
          <a:p>
            <a:r>
              <a:rPr lang="en-GB" sz="6000" dirty="0"/>
              <a:t>Always the </a:t>
            </a:r>
            <a:br>
              <a:rPr lang="en-GB" sz="6000" dirty="0"/>
            </a:br>
            <a:r>
              <a:rPr lang="en-GB" sz="6000" dirty="0"/>
              <a:t>encourager </a:t>
            </a:r>
            <a:br>
              <a:rPr lang="en-GB" sz="6000" dirty="0"/>
            </a:b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G</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lass</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H</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alf</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F</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ull</a:t>
            </a:r>
            <a:endParaRPr lang="en-GB" dirty="0"/>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dirty="0"/>
              <a:t>Clue 1</a:t>
            </a:r>
          </a:p>
        </p:txBody>
      </p:sp>
      <p:sp>
        <p:nvSpPr>
          <p:cNvPr id="10" name="Text Placeholder 9">
            <a:extLst>
              <a:ext uri="{FF2B5EF4-FFF2-40B4-BE49-F238E27FC236}">
                <a16:creationId xmlns:a16="http://schemas.microsoft.com/office/drawing/2014/main" id="{3FE24371-613B-5089-077F-A6771AC93C8F}"/>
              </a:ext>
            </a:extLst>
          </p:cNvPr>
          <p:cNvSpPr>
            <a:spLocks noGrp="1"/>
          </p:cNvSpPr>
          <p:nvPr>
            <p:ph type="body" sz="quarter" idx="12"/>
          </p:nvPr>
        </p:nvSpPr>
        <p:spPr/>
        <p:txBody>
          <a:bodyPr/>
          <a:lstStyle/>
          <a:p>
            <a:r>
              <a:rPr lang="en-GB" b="1" dirty="0">
                <a:latin typeface="Acumin Pro" panose="020B0804020202020204" pitchFamily="34" charset="0"/>
              </a:rPr>
              <a:t>SPIRIT</a:t>
            </a:r>
          </a:p>
        </p:txBody>
      </p:sp>
    </p:spTree>
    <p:extLst>
      <p:ext uri="{BB962C8B-B14F-4D97-AF65-F5344CB8AC3E}">
        <p14:creationId xmlns:p14="http://schemas.microsoft.com/office/powerpoint/2010/main" val="3737353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2514601" y="2039390"/>
            <a:ext cx="7162800" cy="2779222"/>
          </a:xfrm>
        </p:spPr>
        <p:txBody>
          <a:bodyPr/>
          <a:lstStyle/>
          <a:p>
            <a:r>
              <a:rPr lang="en-GB" sz="6000" dirty="0"/>
              <a:t>Had a right </a:t>
            </a:r>
            <a:br>
              <a:rPr lang="en-GB" sz="6000" dirty="0"/>
            </a:br>
            <a:r>
              <a:rPr lang="en-GB" sz="6000" dirty="0"/>
              <a:t>Barney with Paul </a:t>
            </a:r>
            <a:br>
              <a:rPr lang="en-GB" dirty="0"/>
            </a:b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#F</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alling</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O</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ut</a:t>
            </a:r>
            <a:r>
              <a:rPr kumimoji="0" lang="en-GB" sz="7200"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 #M</a:t>
            </a:r>
            <a:r>
              <a:rPr kumimoji="0" lang="en-GB" b="0" i="0" u="none" strike="noStrike" kern="1200" cap="none" spc="0" normalizeH="0" baseline="0" noProof="0" dirty="0">
                <a:ln>
                  <a:noFill/>
                </a:ln>
                <a:solidFill>
                  <a:prstClr val="white"/>
                </a:solidFill>
                <a:effectLst/>
                <a:uLnTx/>
                <a:uFillTx/>
                <a:latin typeface="Looking Flowers Caps" panose="00000500000000000000" pitchFamily="50" charset="0"/>
                <a:ea typeface="+mj-ea"/>
                <a:cs typeface="+mj-cs"/>
              </a:rPr>
              <a:t>ark</a:t>
            </a:r>
            <a:endParaRPr lang="en-GB" dirty="0"/>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dirty="0"/>
              <a:t>Clue 2</a:t>
            </a:r>
          </a:p>
        </p:txBody>
      </p:sp>
      <p:sp>
        <p:nvSpPr>
          <p:cNvPr id="6" name="Text Placeholder 5">
            <a:extLst>
              <a:ext uri="{FF2B5EF4-FFF2-40B4-BE49-F238E27FC236}">
                <a16:creationId xmlns:a16="http://schemas.microsoft.com/office/drawing/2014/main" id="{26914408-5AAD-D80C-6137-CE62E4B1EEB8}"/>
              </a:ext>
            </a:extLst>
          </p:cNvPr>
          <p:cNvSpPr>
            <a:spLocks noGrp="1"/>
          </p:cNvSpPr>
          <p:nvPr>
            <p:ph type="body" sz="quarter" idx="12"/>
          </p:nvPr>
        </p:nvSpPr>
        <p:spPr>
          <a:xfrm>
            <a:off x="9501188" y="6203950"/>
            <a:ext cx="2432050" cy="481013"/>
          </a:xfrm>
        </p:spPr>
        <p:txBody>
          <a:bodyPr/>
          <a:lstStyle/>
          <a:p>
            <a:r>
              <a:rPr lang="en-GB" b="1" dirty="0">
                <a:latin typeface="Acumin Pro" panose="020B0804020202020204" pitchFamily="34" charset="0"/>
              </a:rPr>
              <a:t>SPIRIT</a:t>
            </a:r>
          </a:p>
        </p:txBody>
      </p:sp>
    </p:spTree>
    <p:extLst>
      <p:ext uri="{BB962C8B-B14F-4D97-AF65-F5344CB8AC3E}">
        <p14:creationId xmlns:p14="http://schemas.microsoft.com/office/powerpoint/2010/main" val="3818546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2506981" y="2039389"/>
            <a:ext cx="7178040" cy="2779222"/>
          </a:xfrm>
        </p:spPr>
        <p:txBody>
          <a:bodyPr/>
          <a:lstStyle/>
          <a:p>
            <a:r>
              <a:rPr lang="en-GB" sz="6000" dirty="0"/>
              <a:t>Led a church </a:t>
            </a:r>
            <a:br>
              <a:rPr lang="en-GB" sz="6000" dirty="0"/>
            </a:br>
            <a:r>
              <a:rPr lang="en-GB" sz="6000" dirty="0"/>
              <a:t>in Antioch </a:t>
            </a:r>
            <a:br>
              <a:rPr lang="en-GB" dirty="0"/>
            </a:br>
            <a:r>
              <a:rPr lang="en-GB" sz="7200" b="0" dirty="0">
                <a:solidFill>
                  <a:prstClr val="white"/>
                </a:solidFill>
                <a:latin typeface="Looking Flowers Caps" panose="00000500000000000000" pitchFamily="50" charset="0"/>
              </a:rPr>
              <a:t>#C</a:t>
            </a:r>
            <a:r>
              <a:rPr lang="en-GB" b="0" dirty="0">
                <a:solidFill>
                  <a:prstClr val="white"/>
                </a:solidFill>
                <a:latin typeface="Looking Flowers Caps" panose="00000500000000000000" pitchFamily="50" charset="0"/>
              </a:rPr>
              <a:t>hurch</a:t>
            </a:r>
            <a:r>
              <a:rPr lang="en-GB" sz="7200" b="0" dirty="0">
                <a:solidFill>
                  <a:prstClr val="white"/>
                </a:solidFill>
                <a:latin typeface="Looking Flowers Caps" panose="00000500000000000000" pitchFamily="50" charset="0"/>
              </a:rPr>
              <a:t>P</a:t>
            </a:r>
            <a:r>
              <a:rPr lang="en-GB" b="0" dirty="0">
                <a:solidFill>
                  <a:prstClr val="white"/>
                </a:solidFill>
                <a:latin typeface="Looking Flowers Caps" panose="00000500000000000000" pitchFamily="50" charset="0"/>
              </a:rPr>
              <a:t>lant</a:t>
            </a:r>
            <a:r>
              <a:rPr lang="en-GB" sz="7200" b="0" dirty="0">
                <a:solidFill>
                  <a:prstClr val="white"/>
                </a:solidFill>
                <a:latin typeface="Looking Flowers Caps" panose="00000500000000000000" pitchFamily="50" charset="0"/>
              </a:rPr>
              <a:t> </a:t>
            </a:r>
            <a:endParaRPr lang="en-GB" dirty="0"/>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dirty="0"/>
              <a:t>Clue 3</a:t>
            </a:r>
          </a:p>
        </p:txBody>
      </p:sp>
      <p:sp>
        <p:nvSpPr>
          <p:cNvPr id="10" name="Text Placeholder 9">
            <a:extLst>
              <a:ext uri="{FF2B5EF4-FFF2-40B4-BE49-F238E27FC236}">
                <a16:creationId xmlns:a16="http://schemas.microsoft.com/office/drawing/2014/main" id="{9C2F4E25-F43A-737B-24E8-FD9E5B5BEFC8}"/>
              </a:ext>
            </a:extLst>
          </p:cNvPr>
          <p:cNvSpPr>
            <a:spLocks noGrp="1"/>
          </p:cNvSpPr>
          <p:nvPr>
            <p:ph type="body" sz="quarter" idx="12"/>
          </p:nvPr>
        </p:nvSpPr>
        <p:spPr/>
        <p:txBody>
          <a:bodyPr/>
          <a:lstStyle/>
          <a:p>
            <a:r>
              <a:rPr lang="en-GB" b="1" dirty="0">
                <a:latin typeface="Acumin Pro" panose="020B0804020202020204" pitchFamily="34" charset="0"/>
              </a:rPr>
              <a:t>SPIRIT</a:t>
            </a:r>
          </a:p>
        </p:txBody>
      </p:sp>
    </p:spTree>
    <p:extLst>
      <p:ext uri="{BB962C8B-B14F-4D97-AF65-F5344CB8AC3E}">
        <p14:creationId xmlns:p14="http://schemas.microsoft.com/office/powerpoint/2010/main" val="2424003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Graphic 3">
            <a:extLst>
              <a:ext uri="{FF2B5EF4-FFF2-40B4-BE49-F238E27FC236}">
                <a16:creationId xmlns:a16="http://schemas.microsoft.com/office/drawing/2014/main" id="{DC1FAC80-5AC4-7E01-6864-59293A1195A0}"/>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981327" y="2441713"/>
            <a:ext cx="4498985" cy="840230"/>
          </a:xfrm>
        </p:spPr>
        <p:txBody>
          <a:bodyPr/>
          <a:lstStyle/>
          <a:p>
            <a:pPr algn="l"/>
            <a:r>
              <a:rPr lang="en-GB" sz="5400" b="1" dirty="0">
                <a:solidFill>
                  <a:schemeClr val="accent1"/>
                </a:solidFill>
                <a:latin typeface="Acumin Pro" panose="020B0804020202020204" pitchFamily="34" charset="0"/>
              </a:rPr>
              <a:t>a. </a:t>
            </a:r>
            <a:r>
              <a:rPr lang="en-GB" sz="5400" dirty="0">
                <a:solidFill>
                  <a:schemeClr val="accent1"/>
                </a:solidFill>
              </a:rPr>
              <a:t>Luke</a:t>
            </a:r>
            <a:endParaRPr lang="en-GB" sz="5400" b="1" dirty="0">
              <a:solidFill>
                <a:schemeClr val="accent1"/>
              </a:solidFill>
              <a:latin typeface="Acumin Pro" panose="020B080402020202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z="2400" dirty="0">
                <a:solidFill>
                  <a:schemeClr val="tx1"/>
                </a:solidFill>
              </a:rPr>
              <a:t>Is it…</a:t>
            </a:r>
          </a:p>
        </p:txBody>
      </p:sp>
      <p:sp>
        <p:nvSpPr>
          <p:cNvPr id="13" name="Title 3">
            <a:extLst>
              <a:ext uri="{FF2B5EF4-FFF2-40B4-BE49-F238E27FC236}">
                <a16:creationId xmlns:a16="http://schemas.microsoft.com/office/drawing/2014/main" id="{1EE63118-56B1-265B-FECF-630789A2D653}"/>
              </a:ext>
            </a:extLst>
          </p:cNvPr>
          <p:cNvSpPr txBox="1">
            <a:spLocks/>
          </p:cNvSpPr>
          <p:nvPr/>
        </p:nvSpPr>
        <p:spPr>
          <a:xfrm>
            <a:off x="1981328" y="3851707"/>
            <a:ext cx="3136658"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b. Mark</a:t>
            </a:r>
          </a:p>
        </p:txBody>
      </p:sp>
      <p:sp>
        <p:nvSpPr>
          <p:cNvPr id="15" name="Title 3">
            <a:extLst>
              <a:ext uri="{FF2B5EF4-FFF2-40B4-BE49-F238E27FC236}">
                <a16:creationId xmlns:a16="http://schemas.microsoft.com/office/drawing/2014/main" id="{3A18BBD8-0AEC-63EC-7BBA-C77108685D72}"/>
              </a:ext>
            </a:extLst>
          </p:cNvPr>
          <p:cNvSpPr txBox="1">
            <a:spLocks/>
          </p:cNvSpPr>
          <p:nvPr/>
        </p:nvSpPr>
        <p:spPr>
          <a:xfrm>
            <a:off x="6365377" y="2441713"/>
            <a:ext cx="4228866"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c. Peter</a:t>
            </a:r>
          </a:p>
        </p:txBody>
      </p:sp>
      <p:sp>
        <p:nvSpPr>
          <p:cNvPr id="16" name="Title 3">
            <a:extLst>
              <a:ext uri="{FF2B5EF4-FFF2-40B4-BE49-F238E27FC236}">
                <a16:creationId xmlns:a16="http://schemas.microsoft.com/office/drawing/2014/main" id="{BA8509A0-92C5-B996-106C-4BB6581A9AC7}"/>
              </a:ext>
            </a:extLst>
          </p:cNvPr>
          <p:cNvSpPr txBox="1">
            <a:spLocks/>
          </p:cNvSpPr>
          <p:nvPr/>
        </p:nvSpPr>
        <p:spPr>
          <a:xfrm>
            <a:off x="6365377" y="3851707"/>
            <a:ext cx="4228866"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d. Barnabas</a:t>
            </a:r>
          </a:p>
        </p:txBody>
      </p:sp>
      <p:pic>
        <p:nvPicPr>
          <p:cNvPr id="31" name="Graphic 30">
            <a:extLst>
              <a:ext uri="{FF2B5EF4-FFF2-40B4-BE49-F238E27FC236}">
                <a16:creationId xmlns:a16="http://schemas.microsoft.com/office/drawing/2014/main" id="{853929B2-124C-13D8-7073-A967B97F70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7889" y="5057028"/>
            <a:ext cx="8216223" cy="166827"/>
          </a:xfrm>
          <a:prstGeom prst="rect">
            <a:avLst/>
          </a:prstGeom>
        </p:spPr>
      </p:pic>
      <p:pic>
        <p:nvPicPr>
          <p:cNvPr id="33" name="Graphic 32">
            <a:extLst>
              <a:ext uri="{FF2B5EF4-FFF2-40B4-BE49-F238E27FC236}">
                <a16:creationId xmlns:a16="http://schemas.microsoft.com/office/drawing/2014/main" id="{F0AB296E-EE8C-4E16-D9B7-9F3E603DD5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7889" y="1788535"/>
            <a:ext cx="8216223" cy="166827"/>
          </a:xfrm>
          <a:prstGeom prst="rect">
            <a:avLst/>
          </a:prstGeom>
        </p:spPr>
      </p:pic>
      <p:sp>
        <p:nvSpPr>
          <p:cNvPr id="2" name="Text Placeholder 8">
            <a:extLst>
              <a:ext uri="{FF2B5EF4-FFF2-40B4-BE49-F238E27FC236}">
                <a16:creationId xmlns:a16="http://schemas.microsoft.com/office/drawing/2014/main" id="{DEA1D1F7-8A5F-8BBF-AA48-8877CCDB9650}"/>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r>
              <a:rPr lang="en-GB" b="1" dirty="0">
                <a:solidFill>
                  <a:schemeClr val="accent1"/>
                </a:solidFill>
                <a:latin typeface="Acumin Pro" panose="020B0804020202020204" pitchFamily="34" charset="0"/>
              </a:rPr>
              <a:t>SPIRIT</a:t>
            </a:r>
          </a:p>
        </p:txBody>
      </p:sp>
      <p:pic>
        <p:nvPicPr>
          <p:cNvPr id="7" name="Graphic 7">
            <a:extLst>
              <a:ext uri="{FF2B5EF4-FFF2-40B4-BE49-F238E27FC236}">
                <a16:creationId xmlns:a16="http://schemas.microsoft.com/office/drawing/2014/main" id="{8848D08E-1FD5-4256-AFB9-2A31CA65E14B}"/>
              </a:ext>
            </a:extLst>
          </p:cNvPr>
          <p:cNvPicPr>
            <a:picLocks noChangeAspect="1"/>
          </p:cNvPicPr>
          <p:nvPr/>
        </p:nvPicPr>
        <p:blipFill>
          <a:blip r:embed="rId4"/>
          <a:stretch>
            <a:fillRect/>
          </a:stretch>
        </p:blipFill>
        <p:spPr>
          <a:xfrm>
            <a:off x="304674" y="4691937"/>
            <a:ext cx="1518670" cy="1821302"/>
          </a:xfrm>
          <a:custGeom>
            <a:avLst/>
            <a:gdLst>
              <a:gd name="connsiteX0" fmla="*/ -108 w 578358"/>
              <a:gd name="connsiteY0" fmla="*/ -129 h 693610"/>
              <a:gd name="connsiteX1" fmla="*/ 578250 w 578358"/>
              <a:gd name="connsiteY1" fmla="*/ -129 h 693610"/>
              <a:gd name="connsiteX2" fmla="*/ 578250 w 578358"/>
              <a:gd name="connsiteY2" fmla="*/ 693481 h 693610"/>
              <a:gd name="connsiteX3" fmla="*/ -108 w 578358"/>
              <a:gd name="connsiteY3" fmla="*/ 693481 h 693610"/>
            </a:gdLst>
            <a:ahLst/>
            <a:cxnLst>
              <a:cxn ang="0">
                <a:pos x="connsiteX0" y="connsiteY0"/>
              </a:cxn>
              <a:cxn ang="0">
                <a:pos x="connsiteX1" y="connsiteY1"/>
              </a:cxn>
              <a:cxn ang="0">
                <a:pos x="connsiteX2" y="connsiteY2"/>
              </a:cxn>
              <a:cxn ang="0">
                <a:pos x="connsiteX3" y="connsiteY3"/>
              </a:cxn>
            </a:cxnLst>
            <a:rect l="l" t="t" r="r" b="b"/>
            <a:pathLst>
              <a:path w="578358" h="693610">
                <a:moveTo>
                  <a:pt x="-108" y="-129"/>
                </a:moveTo>
                <a:lnTo>
                  <a:pt x="578250" y="-129"/>
                </a:lnTo>
                <a:lnTo>
                  <a:pt x="578250" y="693481"/>
                </a:lnTo>
                <a:lnTo>
                  <a:pt x="-108" y="693481"/>
                </a:lnTo>
                <a:close/>
              </a:path>
            </a:pathLst>
          </a:custGeom>
        </p:spPr>
      </p:pic>
    </p:spTree>
    <p:extLst>
      <p:ext uri="{BB962C8B-B14F-4D97-AF65-F5344CB8AC3E}">
        <p14:creationId xmlns:p14="http://schemas.microsoft.com/office/powerpoint/2010/main" val="80901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Graphic 3">
            <a:extLst>
              <a:ext uri="{FF2B5EF4-FFF2-40B4-BE49-F238E27FC236}">
                <a16:creationId xmlns:a16="http://schemas.microsoft.com/office/drawing/2014/main" id="{FEEDF15F-77A9-93DB-9F82-572974C896C4}"/>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3" name="Text Placeholder 8">
            <a:extLst>
              <a:ext uri="{FF2B5EF4-FFF2-40B4-BE49-F238E27FC236}">
                <a16:creationId xmlns:a16="http://schemas.microsoft.com/office/drawing/2014/main" id="{C294788C-AF59-F44B-A6BA-BB8D75A669F5}"/>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r>
              <a:rPr lang="en-GB" b="1" dirty="0">
                <a:solidFill>
                  <a:schemeClr val="accent1"/>
                </a:solidFill>
                <a:latin typeface="Acumin Pro" panose="020B0804020202020204" pitchFamily="34" charset="0"/>
              </a:rPr>
              <a:t>SPIRIT</a:t>
            </a:r>
          </a:p>
        </p:txBody>
      </p:sp>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879945" y="2287636"/>
            <a:ext cx="5465230" cy="2529923"/>
          </a:xfrm>
        </p:spPr>
        <p:txBody>
          <a:bodyPr/>
          <a:lstStyle/>
          <a:p>
            <a:pPr algn="l"/>
            <a:r>
              <a:rPr lang="en-GB" sz="8800" b="1" dirty="0">
                <a:solidFill>
                  <a:schemeClr val="accent1"/>
                </a:solidFill>
                <a:latin typeface="Acumin Pro" panose="020B0804020202020204" pitchFamily="34" charset="0"/>
              </a:rPr>
              <a:t>Barnabas</a:t>
            </a: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879945" y="1044202"/>
            <a:ext cx="9144000" cy="426207"/>
          </a:xfrm>
        </p:spPr>
        <p:txBody>
          <a:bodyPr/>
          <a:lstStyle/>
          <a:p>
            <a:pPr algn="l"/>
            <a:r>
              <a:rPr lang="en-GB" sz="2400" dirty="0">
                <a:solidFill>
                  <a:schemeClr val="tx2"/>
                </a:solidFill>
              </a:rPr>
              <a:t>Answer</a:t>
            </a:r>
          </a:p>
        </p:txBody>
      </p:sp>
      <p:pic>
        <p:nvPicPr>
          <p:cNvPr id="21" name="Graphic 20">
            <a:extLst>
              <a:ext uri="{FF2B5EF4-FFF2-40B4-BE49-F238E27FC236}">
                <a16:creationId xmlns:a16="http://schemas.microsoft.com/office/drawing/2014/main" id="{56038F54-7680-211D-D782-96374AD7EA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925558" flipH="1">
            <a:off x="1270866" y="1643261"/>
            <a:ext cx="969908" cy="923330"/>
          </a:xfrm>
          <a:prstGeom prst="rect">
            <a:avLst/>
          </a:prstGeom>
        </p:spPr>
      </p:pic>
      <p:grpSp>
        <p:nvGrpSpPr>
          <p:cNvPr id="11" name="Group 10">
            <a:extLst>
              <a:ext uri="{FF2B5EF4-FFF2-40B4-BE49-F238E27FC236}">
                <a16:creationId xmlns:a16="http://schemas.microsoft.com/office/drawing/2014/main" id="{F6DB0401-38C9-5CB6-DAAF-2FBF5D92108E}"/>
              </a:ext>
            </a:extLst>
          </p:cNvPr>
          <p:cNvGrpSpPr/>
          <p:nvPr/>
        </p:nvGrpSpPr>
        <p:grpSpPr>
          <a:xfrm>
            <a:off x="7190781" y="1010211"/>
            <a:ext cx="3998773" cy="3994996"/>
            <a:chOff x="378181" y="1403518"/>
            <a:chExt cx="5611446" cy="5606145"/>
          </a:xfrm>
        </p:grpSpPr>
        <p:pic>
          <p:nvPicPr>
            <p:cNvPr id="12" name="Picture 11" descr="A black circle with dots in the middle&#10;&#10;Description automatically generated">
              <a:extLst>
                <a:ext uri="{FF2B5EF4-FFF2-40B4-BE49-F238E27FC236}">
                  <a16:creationId xmlns:a16="http://schemas.microsoft.com/office/drawing/2014/main" id="{FDA69B29-018A-DDF2-3205-D60BC853F5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81" y="1403518"/>
              <a:ext cx="5611446" cy="5606145"/>
            </a:xfrm>
            <a:prstGeom prst="rect">
              <a:avLst/>
            </a:prstGeom>
          </p:spPr>
        </p:pic>
        <p:sp>
          <p:nvSpPr>
            <p:cNvPr id="13" name="Text Placeholder 5">
              <a:extLst>
                <a:ext uri="{FF2B5EF4-FFF2-40B4-BE49-F238E27FC236}">
                  <a16:creationId xmlns:a16="http://schemas.microsoft.com/office/drawing/2014/main" id="{3D6D3279-9B67-9D38-3401-7BEAE89F14B3}"/>
                </a:ext>
              </a:extLst>
            </p:cNvPr>
            <p:cNvSpPr txBox="1">
              <a:spLocks/>
            </p:cNvSpPr>
            <p:nvPr/>
          </p:nvSpPr>
          <p:spPr>
            <a:xfrm>
              <a:off x="1326035" y="5210134"/>
              <a:ext cx="3715740" cy="102792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60000"/>
                </a:lnSpc>
              </a:pPr>
              <a:r>
                <a:rPr lang="en-GB" dirty="0">
                  <a:solidFill>
                    <a:schemeClr val="tx2"/>
                  </a:solidFill>
                </a:rPr>
                <a:t>#T</a:t>
              </a:r>
              <a:r>
                <a:rPr lang="en-GB" sz="2400" dirty="0">
                  <a:solidFill>
                    <a:schemeClr val="tx2"/>
                  </a:solidFill>
                </a:rPr>
                <a:t>hats</a:t>
              </a:r>
              <a:r>
                <a:rPr lang="en-GB" dirty="0">
                  <a:solidFill>
                    <a:schemeClr val="tx2"/>
                  </a:solidFill>
                </a:rPr>
                <a:t>E</a:t>
              </a:r>
              <a:r>
                <a:rPr lang="en-GB" sz="2400" dirty="0">
                  <a:solidFill>
                    <a:schemeClr val="tx2"/>
                  </a:solidFill>
                </a:rPr>
                <a:t>ncouraging</a:t>
              </a:r>
              <a:r>
                <a:rPr lang="en-GB" dirty="0">
                  <a:solidFill>
                    <a:schemeClr val="tx2"/>
                  </a:solidFill>
                </a:rPr>
                <a:t> </a:t>
              </a:r>
              <a:br>
                <a:rPr lang="en-GB" dirty="0">
                  <a:solidFill>
                    <a:schemeClr val="tx2"/>
                  </a:solidFill>
                </a:rPr>
              </a:br>
              <a:r>
                <a:rPr lang="en-GB" dirty="0">
                  <a:solidFill>
                    <a:schemeClr val="tx2"/>
                  </a:solidFill>
                </a:rPr>
                <a:t>#A</a:t>
              </a:r>
              <a:r>
                <a:rPr lang="en-GB" sz="2400" dirty="0">
                  <a:solidFill>
                    <a:schemeClr val="tx2"/>
                  </a:solidFill>
                </a:rPr>
                <a:t>cts</a:t>
              </a:r>
              <a:r>
                <a:rPr lang="en-GB" dirty="0">
                  <a:solidFill>
                    <a:schemeClr val="tx2"/>
                  </a:solidFill>
                </a:rPr>
                <a:t> 4.36</a:t>
              </a:r>
            </a:p>
          </p:txBody>
        </p:sp>
        <p:sp>
          <p:nvSpPr>
            <p:cNvPr id="14" name="Title 3">
              <a:extLst>
                <a:ext uri="{FF2B5EF4-FFF2-40B4-BE49-F238E27FC236}">
                  <a16:creationId xmlns:a16="http://schemas.microsoft.com/office/drawing/2014/main" id="{C4AE2EB5-F8C4-6ECB-3FD6-DF443F868046}"/>
                </a:ext>
              </a:extLst>
            </p:cNvPr>
            <p:cNvSpPr txBox="1">
              <a:spLocks/>
            </p:cNvSpPr>
            <p:nvPr/>
          </p:nvSpPr>
          <p:spPr>
            <a:xfrm>
              <a:off x="789051" y="3492794"/>
              <a:ext cx="4789708" cy="892929"/>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GB" sz="2800" dirty="0">
                  <a:solidFill>
                    <a:schemeClr val="tx2"/>
                  </a:solidFill>
                  <a:latin typeface="+mn-lt"/>
                </a:rPr>
                <a:t>Barnabas was nicknamed ‘son of encouragement’.</a:t>
              </a:r>
              <a:endParaRPr lang="en-GB" sz="4800" dirty="0">
                <a:solidFill>
                  <a:schemeClr val="tx2"/>
                </a:solidFill>
                <a:latin typeface="+mn-lt"/>
              </a:endParaRPr>
            </a:p>
          </p:txBody>
        </p:sp>
        <p:sp>
          <p:nvSpPr>
            <p:cNvPr id="15" name="Text Placeholder 5">
              <a:extLst>
                <a:ext uri="{FF2B5EF4-FFF2-40B4-BE49-F238E27FC236}">
                  <a16:creationId xmlns:a16="http://schemas.microsoft.com/office/drawing/2014/main" id="{E5704B72-DFD1-96B8-0DD4-36BA2AF16C72}"/>
                </a:ext>
              </a:extLst>
            </p:cNvPr>
            <p:cNvSpPr txBox="1">
              <a:spLocks/>
            </p:cNvSpPr>
            <p:nvPr/>
          </p:nvSpPr>
          <p:spPr>
            <a:xfrm>
              <a:off x="1521392" y="2048455"/>
              <a:ext cx="3325023" cy="65237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chemeClr val="tx2"/>
                  </a:solidFill>
                </a:rPr>
                <a:t>Did you know…</a:t>
              </a:r>
            </a:p>
          </p:txBody>
        </p:sp>
      </p:grpSp>
    </p:spTree>
    <p:extLst>
      <p:ext uri="{BB962C8B-B14F-4D97-AF65-F5344CB8AC3E}">
        <p14:creationId xmlns:p14="http://schemas.microsoft.com/office/powerpoint/2010/main" val="29745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2438401" y="2454888"/>
            <a:ext cx="7315200" cy="1948226"/>
          </a:xfrm>
        </p:spPr>
        <p:txBody>
          <a:bodyPr/>
          <a:lstStyle/>
          <a:p>
            <a:r>
              <a:rPr lang="en-GB" sz="6000" dirty="0"/>
              <a:t>Compared to a …</a:t>
            </a:r>
            <a:br>
              <a:rPr lang="en-GB" dirty="0"/>
            </a:br>
            <a:r>
              <a:rPr lang="en-GB" sz="7200" b="0" dirty="0">
                <a:latin typeface="Looking Flowers Caps" panose="00000500000000000000" pitchFamily="50" charset="0"/>
              </a:rPr>
              <a:t>#S</a:t>
            </a:r>
            <a:r>
              <a:rPr lang="en-GB" b="0" dirty="0">
                <a:latin typeface="Looking Flowers Caps" panose="00000500000000000000" pitchFamily="50" charset="0"/>
              </a:rPr>
              <a:t>olid</a:t>
            </a:r>
            <a:endParaRPr lang="en-GB" b="0" dirty="0"/>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dirty="0"/>
              <a:t>Clue 2</a:t>
            </a:r>
          </a:p>
        </p:txBody>
      </p:sp>
      <p:sp>
        <p:nvSpPr>
          <p:cNvPr id="6" name="Text Placeholder 5">
            <a:extLst>
              <a:ext uri="{FF2B5EF4-FFF2-40B4-BE49-F238E27FC236}">
                <a16:creationId xmlns:a16="http://schemas.microsoft.com/office/drawing/2014/main" id="{26914408-5AAD-D80C-6137-CE62E4B1EEB8}"/>
              </a:ext>
            </a:extLst>
          </p:cNvPr>
          <p:cNvSpPr>
            <a:spLocks noGrp="1"/>
          </p:cNvSpPr>
          <p:nvPr>
            <p:ph type="body" sz="quarter" idx="12"/>
          </p:nvPr>
        </p:nvSpPr>
        <p:spPr>
          <a:xfrm>
            <a:off x="9501188" y="6203950"/>
            <a:ext cx="2432050" cy="481013"/>
          </a:xfrm>
        </p:spPr>
        <p:txBody>
          <a:bodyPr/>
          <a:lstStyle/>
          <a:p>
            <a:r>
              <a:rPr lang="en-GB" b="1" dirty="0">
                <a:latin typeface="Acumin Pro" panose="020B0804020202020204" pitchFamily="34" charset="0"/>
              </a:rPr>
              <a:t>SPIRIT</a:t>
            </a:r>
          </a:p>
        </p:txBody>
      </p:sp>
    </p:spTree>
    <p:extLst>
      <p:ext uri="{BB962C8B-B14F-4D97-AF65-F5344CB8AC3E}">
        <p14:creationId xmlns:p14="http://schemas.microsoft.com/office/powerpoint/2010/main" val="633188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379538" y="2039389"/>
            <a:ext cx="9432925" cy="2779222"/>
          </a:xfrm>
        </p:spPr>
        <p:txBody>
          <a:bodyPr/>
          <a:lstStyle/>
          <a:p>
            <a:r>
              <a:rPr lang="en-GB" sz="6000" dirty="0"/>
              <a:t>Chopped a guy’s </a:t>
            </a:r>
            <a:br>
              <a:rPr lang="en-GB" sz="6000" dirty="0"/>
            </a:br>
            <a:r>
              <a:rPr lang="en-GB" sz="6000" dirty="0"/>
              <a:t>ear clean off </a:t>
            </a:r>
            <a:br>
              <a:rPr lang="en-GB" dirty="0"/>
            </a:br>
            <a:r>
              <a:rPr lang="en-GB" sz="7200" b="0" dirty="0">
                <a:latin typeface="Looking Flowers Caps" panose="00000500000000000000" pitchFamily="50" charset="0"/>
              </a:rPr>
              <a:t>#L</a:t>
            </a:r>
            <a:r>
              <a:rPr lang="en-GB" b="0" dirty="0">
                <a:latin typeface="Looking Flowers Caps" panose="00000500000000000000" pitchFamily="50" charset="0"/>
              </a:rPr>
              <a:t>isten</a:t>
            </a:r>
            <a:r>
              <a:rPr lang="en-GB" sz="7200" b="0" dirty="0">
                <a:latin typeface="Looking Flowers Caps" panose="00000500000000000000" pitchFamily="50" charset="0"/>
              </a:rPr>
              <a:t>U</a:t>
            </a:r>
            <a:r>
              <a:rPr lang="en-GB" b="0" dirty="0">
                <a:latin typeface="Looking Flowers Caps" panose="00000500000000000000" pitchFamily="50" charset="0"/>
              </a:rPr>
              <a:t>p</a:t>
            </a: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dirty="0"/>
              <a:t>Clue 3</a:t>
            </a:r>
          </a:p>
        </p:txBody>
      </p:sp>
      <p:sp>
        <p:nvSpPr>
          <p:cNvPr id="10" name="Text Placeholder 9">
            <a:extLst>
              <a:ext uri="{FF2B5EF4-FFF2-40B4-BE49-F238E27FC236}">
                <a16:creationId xmlns:a16="http://schemas.microsoft.com/office/drawing/2014/main" id="{5A3978D3-2093-7090-1AE7-912E25921AF9}"/>
              </a:ext>
            </a:extLst>
          </p:cNvPr>
          <p:cNvSpPr>
            <a:spLocks noGrp="1"/>
          </p:cNvSpPr>
          <p:nvPr>
            <p:ph type="body" sz="quarter" idx="12"/>
          </p:nvPr>
        </p:nvSpPr>
        <p:spPr/>
        <p:txBody>
          <a:bodyPr/>
          <a:lstStyle/>
          <a:p>
            <a:r>
              <a:rPr lang="en-GB" b="1" dirty="0">
                <a:latin typeface="Acumin Pro" panose="020B0804020202020204" pitchFamily="34" charset="0"/>
              </a:rPr>
              <a:t>SPIRIT</a:t>
            </a:r>
          </a:p>
        </p:txBody>
      </p:sp>
    </p:spTree>
    <p:extLst>
      <p:ext uri="{BB962C8B-B14F-4D97-AF65-F5344CB8AC3E}">
        <p14:creationId xmlns:p14="http://schemas.microsoft.com/office/powerpoint/2010/main" val="3138148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981328" y="2441713"/>
            <a:ext cx="3136658" cy="840230"/>
          </a:xfrm>
        </p:spPr>
        <p:txBody>
          <a:bodyPr/>
          <a:lstStyle/>
          <a:p>
            <a:pPr algn="l"/>
            <a:r>
              <a:rPr lang="en-GB" sz="5400" b="1" dirty="0">
                <a:solidFill>
                  <a:schemeClr val="accent1"/>
                </a:solidFill>
                <a:latin typeface="Acumin Pro" panose="020B0804020202020204" pitchFamily="34" charset="0"/>
              </a:rPr>
              <a:t>a. </a:t>
            </a:r>
            <a:r>
              <a:rPr lang="en-GB" sz="5400" dirty="0">
                <a:solidFill>
                  <a:schemeClr val="accent1"/>
                </a:solidFill>
              </a:rPr>
              <a:t>Peter</a:t>
            </a:r>
            <a:endParaRPr lang="en-GB" sz="5400" b="1" dirty="0">
              <a:solidFill>
                <a:schemeClr val="accent1"/>
              </a:solidFill>
              <a:latin typeface="Acumin Pro" panose="020B080402020202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z="2400" dirty="0">
                <a:solidFill>
                  <a:schemeClr val="tx1"/>
                </a:solidFill>
              </a:rPr>
              <a:t>Is it…</a:t>
            </a:r>
          </a:p>
        </p:txBody>
      </p:sp>
      <p:sp>
        <p:nvSpPr>
          <p:cNvPr id="13" name="Title 3">
            <a:extLst>
              <a:ext uri="{FF2B5EF4-FFF2-40B4-BE49-F238E27FC236}">
                <a16:creationId xmlns:a16="http://schemas.microsoft.com/office/drawing/2014/main" id="{1EE63118-56B1-265B-FECF-630789A2D653}"/>
              </a:ext>
            </a:extLst>
          </p:cNvPr>
          <p:cNvSpPr txBox="1">
            <a:spLocks/>
          </p:cNvSpPr>
          <p:nvPr/>
        </p:nvSpPr>
        <p:spPr>
          <a:xfrm>
            <a:off x="1981328" y="3851707"/>
            <a:ext cx="3136658"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b. Paul</a:t>
            </a:r>
          </a:p>
        </p:txBody>
      </p:sp>
      <p:sp>
        <p:nvSpPr>
          <p:cNvPr id="15" name="Title 3">
            <a:extLst>
              <a:ext uri="{FF2B5EF4-FFF2-40B4-BE49-F238E27FC236}">
                <a16:creationId xmlns:a16="http://schemas.microsoft.com/office/drawing/2014/main" id="{3A18BBD8-0AEC-63EC-7BBA-C77108685D72}"/>
              </a:ext>
            </a:extLst>
          </p:cNvPr>
          <p:cNvSpPr txBox="1">
            <a:spLocks/>
          </p:cNvSpPr>
          <p:nvPr/>
        </p:nvSpPr>
        <p:spPr>
          <a:xfrm>
            <a:off x="6326592" y="2441713"/>
            <a:ext cx="4228866"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c. Andrew</a:t>
            </a:r>
          </a:p>
        </p:txBody>
      </p:sp>
      <p:sp>
        <p:nvSpPr>
          <p:cNvPr id="16" name="Title 3">
            <a:extLst>
              <a:ext uri="{FF2B5EF4-FFF2-40B4-BE49-F238E27FC236}">
                <a16:creationId xmlns:a16="http://schemas.microsoft.com/office/drawing/2014/main" id="{BA8509A0-92C5-B996-106C-4BB6581A9AC7}"/>
              </a:ext>
            </a:extLst>
          </p:cNvPr>
          <p:cNvSpPr txBox="1">
            <a:spLocks/>
          </p:cNvSpPr>
          <p:nvPr/>
        </p:nvSpPr>
        <p:spPr>
          <a:xfrm>
            <a:off x="6326592" y="3851707"/>
            <a:ext cx="3667105"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d. John</a:t>
            </a:r>
          </a:p>
        </p:txBody>
      </p:sp>
      <p:pic>
        <p:nvPicPr>
          <p:cNvPr id="31" name="Graphic 30">
            <a:extLst>
              <a:ext uri="{FF2B5EF4-FFF2-40B4-BE49-F238E27FC236}">
                <a16:creationId xmlns:a16="http://schemas.microsoft.com/office/drawing/2014/main" id="{853929B2-124C-13D8-7073-A967B97F70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7889" y="5057028"/>
            <a:ext cx="8216223" cy="166827"/>
          </a:xfrm>
          <a:prstGeom prst="rect">
            <a:avLst/>
          </a:prstGeom>
        </p:spPr>
      </p:pic>
      <p:pic>
        <p:nvPicPr>
          <p:cNvPr id="33" name="Graphic 32">
            <a:extLst>
              <a:ext uri="{FF2B5EF4-FFF2-40B4-BE49-F238E27FC236}">
                <a16:creationId xmlns:a16="http://schemas.microsoft.com/office/drawing/2014/main" id="{F0AB296E-EE8C-4E16-D9B7-9F3E603DD5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7889" y="1788535"/>
            <a:ext cx="8216223" cy="166827"/>
          </a:xfrm>
          <a:prstGeom prst="rect">
            <a:avLst/>
          </a:prstGeom>
        </p:spPr>
      </p:pic>
      <p:sp>
        <p:nvSpPr>
          <p:cNvPr id="2" name="Graphic 3">
            <a:extLst>
              <a:ext uri="{FF2B5EF4-FFF2-40B4-BE49-F238E27FC236}">
                <a16:creationId xmlns:a16="http://schemas.microsoft.com/office/drawing/2014/main" id="{9F03E803-1534-0BAC-89C1-81BF23842D27}"/>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3" name="Text Placeholder 8">
            <a:extLst>
              <a:ext uri="{FF2B5EF4-FFF2-40B4-BE49-F238E27FC236}">
                <a16:creationId xmlns:a16="http://schemas.microsoft.com/office/drawing/2014/main" id="{0FB10A3D-B004-8E7E-4B19-C9D5F66157F3}"/>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chemeClr val="accent1"/>
                </a:solidFill>
                <a:effectLst/>
                <a:uLnTx/>
                <a:uFillTx/>
                <a:latin typeface="Acumin Pro" panose="020B0804020202020204" pitchFamily="34" charset="0"/>
                <a:ea typeface="+mn-ea"/>
                <a:cs typeface="+mn-cs"/>
              </a:rPr>
              <a:t>SPIRIT</a:t>
            </a:r>
          </a:p>
        </p:txBody>
      </p:sp>
      <p:pic>
        <p:nvPicPr>
          <p:cNvPr id="7" name="Graphic 7">
            <a:extLst>
              <a:ext uri="{FF2B5EF4-FFF2-40B4-BE49-F238E27FC236}">
                <a16:creationId xmlns:a16="http://schemas.microsoft.com/office/drawing/2014/main" id="{FCEB0D41-8E99-25BA-B3CE-FD3554B83CFD}"/>
              </a:ext>
            </a:extLst>
          </p:cNvPr>
          <p:cNvPicPr>
            <a:picLocks noChangeAspect="1"/>
          </p:cNvPicPr>
          <p:nvPr/>
        </p:nvPicPr>
        <p:blipFill>
          <a:blip r:embed="rId4"/>
          <a:stretch>
            <a:fillRect/>
          </a:stretch>
        </p:blipFill>
        <p:spPr>
          <a:xfrm>
            <a:off x="304674" y="4691937"/>
            <a:ext cx="1518670" cy="1821302"/>
          </a:xfrm>
          <a:custGeom>
            <a:avLst/>
            <a:gdLst>
              <a:gd name="connsiteX0" fmla="*/ -108 w 578358"/>
              <a:gd name="connsiteY0" fmla="*/ -129 h 693610"/>
              <a:gd name="connsiteX1" fmla="*/ 578250 w 578358"/>
              <a:gd name="connsiteY1" fmla="*/ -129 h 693610"/>
              <a:gd name="connsiteX2" fmla="*/ 578250 w 578358"/>
              <a:gd name="connsiteY2" fmla="*/ 693481 h 693610"/>
              <a:gd name="connsiteX3" fmla="*/ -108 w 578358"/>
              <a:gd name="connsiteY3" fmla="*/ 693481 h 693610"/>
            </a:gdLst>
            <a:ahLst/>
            <a:cxnLst>
              <a:cxn ang="0">
                <a:pos x="connsiteX0" y="connsiteY0"/>
              </a:cxn>
              <a:cxn ang="0">
                <a:pos x="connsiteX1" y="connsiteY1"/>
              </a:cxn>
              <a:cxn ang="0">
                <a:pos x="connsiteX2" y="connsiteY2"/>
              </a:cxn>
              <a:cxn ang="0">
                <a:pos x="connsiteX3" y="connsiteY3"/>
              </a:cxn>
            </a:cxnLst>
            <a:rect l="l" t="t" r="r" b="b"/>
            <a:pathLst>
              <a:path w="578358" h="693610">
                <a:moveTo>
                  <a:pt x="-108" y="-129"/>
                </a:moveTo>
                <a:lnTo>
                  <a:pt x="578250" y="-129"/>
                </a:lnTo>
                <a:lnTo>
                  <a:pt x="578250" y="693481"/>
                </a:lnTo>
                <a:lnTo>
                  <a:pt x="-108" y="693481"/>
                </a:lnTo>
                <a:close/>
              </a:path>
            </a:pathLst>
          </a:custGeom>
        </p:spPr>
      </p:pic>
    </p:spTree>
    <p:extLst>
      <p:ext uri="{BB962C8B-B14F-4D97-AF65-F5344CB8AC3E}">
        <p14:creationId xmlns:p14="http://schemas.microsoft.com/office/powerpoint/2010/main" val="219945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879945" y="2897033"/>
            <a:ext cx="3986253" cy="1311128"/>
          </a:xfrm>
        </p:spPr>
        <p:txBody>
          <a:bodyPr/>
          <a:lstStyle/>
          <a:p>
            <a:pPr algn="l"/>
            <a:r>
              <a:rPr lang="en-GB" sz="8800" b="1" dirty="0">
                <a:solidFill>
                  <a:schemeClr val="accent1"/>
                </a:solidFill>
                <a:latin typeface="Acumin Pro" panose="020B0804020202020204" pitchFamily="34" charset="0"/>
              </a:rPr>
              <a:t>Peter</a:t>
            </a: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879945" y="1044202"/>
            <a:ext cx="9144000" cy="426207"/>
          </a:xfrm>
        </p:spPr>
        <p:txBody>
          <a:bodyPr/>
          <a:lstStyle/>
          <a:p>
            <a:pPr algn="l"/>
            <a:r>
              <a:rPr lang="en-GB" sz="2400" dirty="0">
                <a:solidFill>
                  <a:schemeClr val="tx2"/>
                </a:solidFill>
              </a:rPr>
              <a:t>Answer</a:t>
            </a:r>
          </a:p>
        </p:txBody>
      </p:sp>
      <p:pic>
        <p:nvPicPr>
          <p:cNvPr id="21" name="Graphic 20">
            <a:extLst>
              <a:ext uri="{FF2B5EF4-FFF2-40B4-BE49-F238E27FC236}">
                <a16:creationId xmlns:a16="http://schemas.microsoft.com/office/drawing/2014/main" id="{56038F54-7680-211D-D782-96374AD7EA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925558" flipH="1">
            <a:off x="1270866" y="1643261"/>
            <a:ext cx="969908" cy="923330"/>
          </a:xfrm>
          <a:prstGeom prst="rect">
            <a:avLst/>
          </a:prstGeom>
        </p:spPr>
      </p:pic>
      <p:sp>
        <p:nvSpPr>
          <p:cNvPr id="2" name="Graphic 3">
            <a:extLst>
              <a:ext uri="{FF2B5EF4-FFF2-40B4-BE49-F238E27FC236}">
                <a16:creationId xmlns:a16="http://schemas.microsoft.com/office/drawing/2014/main" id="{C5179AB8-6336-0D8B-1CCC-807EA78F1DC1}"/>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3" name="Text Placeholder 8">
            <a:extLst>
              <a:ext uri="{FF2B5EF4-FFF2-40B4-BE49-F238E27FC236}">
                <a16:creationId xmlns:a16="http://schemas.microsoft.com/office/drawing/2014/main" id="{AFCC4CA8-0384-32CB-2E77-46F0B707769A}"/>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r>
              <a:rPr lang="en-GB" b="1" dirty="0">
                <a:solidFill>
                  <a:schemeClr val="accent1"/>
                </a:solidFill>
                <a:latin typeface="Acumin Pro" panose="020B0804020202020204" pitchFamily="34" charset="0"/>
              </a:rPr>
              <a:t>SPIRIT</a:t>
            </a:r>
          </a:p>
        </p:txBody>
      </p:sp>
      <p:grpSp>
        <p:nvGrpSpPr>
          <p:cNvPr id="6" name="Group 5">
            <a:extLst>
              <a:ext uri="{FF2B5EF4-FFF2-40B4-BE49-F238E27FC236}">
                <a16:creationId xmlns:a16="http://schemas.microsoft.com/office/drawing/2014/main" id="{CDE089A5-96CC-91DF-FE79-BED9CDB52764}"/>
              </a:ext>
            </a:extLst>
          </p:cNvPr>
          <p:cNvGrpSpPr/>
          <p:nvPr/>
        </p:nvGrpSpPr>
        <p:grpSpPr>
          <a:xfrm>
            <a:off x="5698517" y="548913"/>
            <a:ext cx="5197829" cy="5192918"/>
            <a:chOff x="5176335" y="445967"/>
            <a:chExt cx="5861696" cy="5856158"/>
          </a:xfrm>
        </p:grpSpPr>
        <p:grpSp>
          <p:nvGrpSpPr>
            <p:cNvPr id="7" name="Group 6">
              <a:extLst>
                <a:ext uri="{FF2B5EF4-FFF2-40B4-BE49-F238E27FC236}">
                  <a16:creationId xmlns:a16="http://schemas.microsoft.com/office/drawing/2014/main" id="{C12EAB08-19FA-8FB5-0078-42DB555E014B}"/>
                </a:ext>
              </a:extLst>
            </p:cNvPr>
            <p:cNvGrpSpPr/>
            <p:nvPr/>
          </p:nvGrpSpPr>
          <p:grpSpPr>
            <a:xfrm>
              <a:off x="5176335" y="445967"/>
              <a:ext cx="5861696" cy="5856158"/>
              <a:chOff x="22428" y="1000823"/>
              <a:chExt cx="6322951" cy="6316977"/>
            </a:xfrm>
          </p:grpSpPr>
          <p:pic>
            <p:nvPicPr>
              <p:cNvPr id="12" name="Picture 11" descr="A black circle with dots in the middle&#10;&#10;Description automatically generated">
                <a:extLst>
                  <a:ext uri="{FF2B5EF4-FFF2-40B4-BE49-F238E27FC236}">
                    <a16:creationId xmlns:a16="http://schemas.microsoft.com/office/drawing/2014/main" id="{FD28FE28-EC42-075F-9B67-084F5C2236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28" y="1000823"/>
                <a:ext cx="6322951" cy="6316977"/>
              </a:xfrm>
              <a:prstGeom prst="rect">
                <a:avLst/>
              </a:prstGeom>
            </p:spPr>
          </p:pic>
          <p:sp>
            <p:nvSpPr>
              <p:cNvPr id="18" name="Text Placeholder 5">
                <a:extLst>
                  <a:ext uri="{FF2B5EF4-FFF2-40B4-BE49-F238E27FC236}">
                    <a16:creationId xmlns:a16="http://schemas.microsoft.com/office/drawing/2014/main" id="{2F52CF2A-1384-EA35-16BA-BC1A1EFC0ADB}"/>
                  </a:ext>
                </a:extLst>
              </p:cNvPr>
              <p:cNvSpPr txBox="1">
                <a:spLocks/>
              </p:cNvSpPr>
              <p:nvPr/>
            </p:nvSpPr>
            <p:spPr>
              <a:xfrm>
                <a:off x="1291074" y="6195340"/>
                <a:ext cx="3785654" cy="52790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2"/>
                    </a:solidFill>
                  </a:rPr>
                  <a:t>#M</a:t>
                </a:r>
                <a:r>
                  <a:rPr lang="en-GB" sz="1800" dirty="0">
                    <a:solidFill>
                      <a:schemeClr val="tx2"/>
                    </a:solidFill>
                  </a:rPr>
                  <a:t>atthew</a:t>
                </a:r>
                <a:r>
                  <a:rPr lang="en-GB" sz="2400" dirty="0">
                    <a:solidFill>
                      <a:schemeClr val="tx2"/>
                    </a:solidFill>
                  </a:rPr>
                  <a:t> 16.18</a:t>
                </a:r>
              </a:p>
            </p:txBody>
          </p:sp>
          <p:sp>
            <p:nvSpPr>
              <p:cNvPr id="19" name="Title 3">
                <a:extLst>
                  <a:ext uri="{FF2B5EF4-FFF2-40B4-BE49-F238E27FC236}">
                    <a16:creationId xmlns:a16="http://schemas.microsoft.com/office/drawing/2014/main" id="{914E1666-5450-4690-70A1-D02191CC43F5}"/>
                  </a:ext>
                </a:extLst>
              </p:cNvPr>
              <p:cNvSpPr txBox="1">
                <a:spLocks/>
              </p:cNvSpPr>
              <p:nvPr/>
            </p:nvSpPr>
            <p:spPr>
              <a:xfrm>
                <a:off x="759825" y="4987994"/>
                <a:ext cx="4848160" cy="1057909"/>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GB" sz="2800" dirty="0">
                    <a:solidFill>
                      <a:schemeClr val="tx2"/>
                    </a:solidFill>
                    <a:latin typeface="+mn-lt"/>
                  </a:rPr>
                  <a:t>Still, Jesus called Peter the rock of the church.</a:t>
                </a:r>
                <a:endParaRPr lang="en-GB" sz="4800" dirty="0">
                  <a:solidFill>
                    <a:schemeClr val="tx2"/>
                  </a:solidFill>
                  <a:latin typeface="+mn-lt"/>
                </a:endParaRPr>
              </a:p>
            </p:txBody>
          </p:sp>
          <p:sp>
            <p:nvSpPr>
              <p:cNvPr id="20" name="Text Placeholder 5">
                <a:extLst>
                  <a:ext uri="{FF2B5EF4-FFF2-40B4-BE49-F238E27FC236}">
                    <a16:creationId xmlns:a16="http://schemas.microsoft.com/office/drawing/2014/main" id="{504312A6-9858-24FE-3EB0-52FDFF66718F}"/>
                  </a:ext>
                </a:extLst>
              </p:cNvPr>
              <p:cNvSpPr txBox="1">
                <a:spLocks/>
              </p:cNvSpPr>
              <p:nvPr/>
            </p:nvSpPr>
            <p:spPr>
              <a:xfrm>
                <a:off x="1521391" y="1558355"/>
                <a:ext cx="3325023" cy="529534"/>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tx2"/>
                    </a:solidFill>
                  </a:rPr>
                  <a:t>Did you know…</a:t>
                </a:r>
              </a:p>
            </p:txBody>
          </p:sp>
        </p:grpSp>
        <p:grpSp>
          <p:nvGrpSpPr>
            <p:cNvPr id="8" name="Group 7">
              <a:extLst>
                <a:ext uri="{FF2B5EF4-FFF2-40B4-BE49-F238E27FC236}">
                  <a16:creationId xmlns:a16="http://schemas.microsoft.com/office/drawing/2014/main" id="{B0573020-1246-E3D0-CC62-A4FB1B0ACF0F}"/>
                </a:ext>
              </a:extLst>
            </p:cNvPr>
            <p:cNvGrpSpPr/>
            <p:nvPr/>
          </p:nvGrpSpPr>
          <p:grpSpPr>
            <a:xfrm>
              <a:off x="5749332" y="1794709"/>
              <a:ext cx="4715704" cy="1846955"/>
              <a:chOff x="-188561" y="4011428"/>
              <a:chExt cx="6744935" cy="2641722"/>
            </a:xfrm>
          </p:grpSpPr>
          <p:sp>
            <p:nvSpPr>
              <p:cNvPr id="10" name="Text Placeholder 5">
                <a:extLst>
                  <a:ext uri="{FF2B5EF4-FFF2-40B4-BE49-F238E27FC236}">
                    <a16:creationId xmlns:a16="http://schemas.microsoft.com/office/drawing/2014/main" id="{EEA5DA84-5890-D917-FAAC-2D2B985EC330}"/>
                  </a:ext>
                </a:extLst>
              </p:cNvPr>
              <p:cNvSpPr txBox="1">
                <a:spLocks/>
              </p:cNvSpPr>
              <p:nvPr/>
            </p:nvSpPr>
            <p:spPr>
              <a:xfrm>
                <a:off x="1291075" y="5953168"/>
                <a:ext cx="3785657" cy="69998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2"/>
                    </a:solidFill>
                  </a:rPr>
                  <a:t>#M</a:t>
                </a:r>
                <a:r>
                  <a:rPr lang="en-GB" sz="1800" dirty="0">
                    <a:solidFill>
                      <a:schemeClr val="tx2"/>
                    </a:solidFill>
                  </a:rPr>
                  <a:t>ark</a:t>
                </a:r>
                <a:r>
                  <a:rPr lang="en-GB" sz="2400" dirty="0">
                    <a:solidFill>
                      <a:schemeClr val="tx2"/>
                    </a:solidFill>
                  </a:rPr>
                  <a:t> 14</a:t>
                </a:r>
              </a:p>
            </p:txBody>
          </p:sp>
          <p:sp>
            <p:nvSpPr>
              <p:cNvPr id="11" name="Title 3">
                <a:extLst>
                  <a:ext uri="{FF2B5EF4-FFF2-40B4-BE49-F238E27FC236}">
                    <a16:creationId xmlns:a16="http://schemas.microsoft.com/office/drawing/2014/main" id="{0B4AA4AD-2643-366F-D2B5-611CAF039360}"/>
                  </a:ext>
                </a:extLst>
              </p:cNvPr>
              <p:cNvSpPr txBox="1">
                <a:spLocks/>
              </p:cNvSpPr>
              <p:nvPr/>
            </p:nvSpPr>
            <p:spPr>
              <a:xfrm>
                <a:off x="-188561" y="4011428"/>
                <a:ext cx="6744935" cy="2028271"/>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GB" sz="2800" dirty="0">
                    <a:solidFill>
                      <a:schemeClr val="tx2"/>
                    </a:solidFill>
                    <a:latin typeface="+mn-lt"/>
                  </a:rPr>
                  <a:t>Peter swore that he would die for Jesus, but then denied he knew him three times. </a:t>
                </a:r>
                <a:endParaRPr lang="en-GB" sz="4800" dirty="0">
                  <a:solidFill>
                    <a:schemeClr val="tx2"/>
                  </a:solidFill>
                  <a:latin typeface="+mn-lt"/>
                </a:endParaRPr>
              </a:p>
            </p:txBody>
          </p:sp>
        </p:grpSp>
        <p:graphicFrame>
          <p:nvGraphicFramePr>
            <p:cNvPr id="9" name="Object 8">
              <a:extLst>
                <a:ext uri="{FF2B5EF4-FFF2-40B4-BE49-F238E27FC236}">
                  <a16:creationId xmlns:a16="http://schemas.microsoft.com/office/drawing/2014/main" id="{F22B8ED4-1B71-C19F-0472-DF42251D96B2}"/>
                </a:ext>
              </a:extLst>
            </p:cNvPr>
            <p:cNvGraphicFramePr>
              <a:graphicFrameLocks noChangeAspect="1"/>
            </p:cNvGraphicFramePr>
            <p:nvPr>
              <p:extLst>
                <p:ext uri="{D42A27DB-BD31-4B8C-83A1-F6EECF244321}">
                  <p14:modId xmlns:p14="http://schemas.microsoft.com/office/powerpoint/2010/main" val="921679424"/>
                </p:ext>
              </p:extLst>
            </p:nvPr>
          </p:nvGraphicFramePr>
          <p:xfrm>
            <a:off x="6565950" y="3809511"/>
            <a:ext cx="3088486" cy="112707"/>
          </p:xfrm>
          <a:graphic>
            <a:graphicData uri="http://schemas.openxmlformats.org/presentationml/2006/ole">
              <mc:AlternateContent xmlns:mc="http://schemas.openxmlformats.org/markup-compatibility/2006">
                <mc:Choice xmlns:v="urn:schemas-microsoft-com:vml" Requires="v">
                  <p:oleObj r:id="rId5" imgW="4607208" imgH="374713" progId="">
                    <p:embed/>
                  </p:oleObj>
                </mc:Choice>
                <mc:Fallback>
                  <p:oleObj r:id="rId5" imgW="4607208" imgH="374713" progId="">
                    <p:embed/>
                    <p:pic>
                      <p:nvPicPr>
                        <p:cNvPr id="10" name="Object 9">
                          <a:extLst>
                            <a:ext uri="{FF2B5EF4-FFF2-40B4-BE49-F238E27FC236}">
                              <a16:creationId xmlns:a16="http://schemas.microsoft.com/office/drawing/2014/main" id="{75C7A1E7-FB96-0E98-BFC8-A7461D7A4D1A}"/>
                            </a:ext>
                          </a:extLst>
                        </p:cNvPr>
                        <p:cNvPicPr/>
                        <p:nvPr/>
                      </p:nvPicPr>
                      <p:blipFill>
                        <a:blip r:embed="rId6"/>
                        <a:stretch>
                          <a:fillRect/>
                        </a:stretch>
                      </p:blipFill>
                      <p:spPr>
                        <a:xfrm>
                          <a:off x="6565950" y="3809511"/>
                          <a:ext cx="3088486" cy="112707"/>
                        </a:xfrm>
                        <a:prstGeom prst="rect">
                          <a:avLst/>
                        </a:prstGeom>
                      </p:spPr>
                    </p:pic>
                  </p:oleObj>
                </mc:Fallback>
              </mc:AlternateContent>
            </a:graphicData>
          </a:graphic>
        </p:graphicFrame>
      </p:grpSp>
    </p:spTree>
    <p:extLst>
      <p:ext uri="{BB962C8B-B14F-4D97-AF65-F5344CB8AC3E}">
        <p14:creationId xmlns:p14="http://schemas.microsoft.com/office/powerpoint/2010/main" val="203531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970637" y="2117872"/>
            <a:ext cx="6958884" cy="1311128"/>
          </a:xfrm>
        </p:spPr>
        <p:txBody>
          <a:bodyPr/>
          <a:lstStyle/>
          <a:p>
            <a:pPr algn="l"/>
            <a:r>
              <a:rPr lang="en-GB" sz="8800" b="1" dirty="0">
                <a:solidFill>
                  <a:schemeClr val="accent1"/>
                </a:solidFill>
                <a:latin typeface="Acumin Pro" panose="020B0804020202020204" pitchFamily="34" charset="0"/>
              </a:rPr>
              <a:t>Character 2</a:t>
            </a:r>
          </a:p>
        </p:txBody>
      </p:sp>
      <p:sp>
        <p:nvSpPr>
          <p:cNvPr id="2" name="Text Placeholder 5">
            <a:extLst>
              <a:ext uri="{FF2B5EF4-FFF2-40B4-BE49-F238E27FC236}">
                <a16:creationId xmlns:a16="http://schemas.microsoft.com/office/drawing/2014/main" id="{03496395-4390-4F60-4985-5C717C91AFE1}"/>
              </a:ext>
            </a:extLst>
          </p:cNvPr>
          <p:cNvSpPr txBox="1">
            <a:spLocks/>
          </p:cNvSpPr>
          <p:nvPr/>
        </p:nvSpPr>
        <p:spPr>
          <a:xfrm>
            <a:off x="970637" y="1522895"/>
            <a:ext cx="9144000" cy="661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000">
                <a:latin typeface="Looking Flowers Caps" panose="00000500000000000000" pitchFamily="50" charset="0"/>
              </a:rPr>
              <a:t>Beat 5 SPIRIT</a:t>
            </a:r>
            <a:endParaRPr lang="en-GB" sz="4000" dirty="0">
              <a:latin typeface="Looking Flowers Caps" panose="00000500000000000000" pitchFamily="50" charset="0"/>
            </a:endParaRPr>
          </a:p>
        </p:txBody>
      </p:sp>
      <p:pic>
        <p:nvPicPr>
          <p:cNvPr id="3" name="Graphic 8">
            <a:extLst>
              <a:ext uri="{FF2B5EF4-FFF2-40B4-BE49-F238E27FC236}">
                <a16:creationId xmlns:a16="http://schemas.microsoft.com/office/drawing/2014/main" id="{AA2633E4-4CB0-289E-F69D-8BA5DCE81890}"/>
              </a:ext>
            </a:extLst>
          </p:cNvPr>
          <p:cNvPicPr>
            <a:picLocks noChangeAspect="1"/>
          </p:cNvPicPr>
          <p:nvPr/>
        </p:nvPicPr>
        <p:blipFill>
          <a:blip r:embed="rId2"/>
          <a:stretch>
            <a:fillRect/>
          </a:stretch>
        </p:blipFill>
        <p:spPr>
          <a:xfrm>
            <a:off x="8906184" y="2998900"/>
            <a:ext cx="2093098" cy="3126566"/>
          </a:xfrm>
          <a:custGeom>
            <a:avLst/>
            <a:gdLst>
              <a:gd name="connsiteX0" fmla="*/ 257 w 2093098"/>
              <a:gd name="connsiteY0" fmla="*/ 293 h 3126566"/>
              <a:gd name="connsiteX1" fmla="*/ 2093355 w 2093098"/>
              <a:gd name="connsiteY1" fmla="*/ 293 h 3126566"/>
              <a:gd name="connsiteX2" fmla="*/ 2093355 w 2093098"/>
              <a:gd name="connsiteY2" fmla="*/ 3126860 h 3126566"/>
              <a:gd name="connsiteX3" fmla="*/ 257 w 2093098"/>
              <a:gd name="connsiteY3" fmla="*/ 3126860 h 3126566"/>
            </a:gdLst>
            <a:ahLst/>
            <a:cxnLst>
              <a:cxn ang="0">
                <a:pos x="connsiteX0" y="connsiteY0"/>
              </a:cxn>
              <a:cxn ang="0">
                <a:pos x="connsiteX1" y="connsiteY1"/>
              </a:cxn>
              <a:cxn ang="0">
                <a:pos x="connsiteX2" y="connsiteY2"/>
              </a:cxn>
              <a:cxn ang="0">
                <a:pos x="connsiteX3" y="connsiteY3"/>
              </a:cxn>
            </a:cxnLst>
            <a:rect l="l" t="t" r="r" b="b"/>
            <a:pathLst>
              <a:path w="2093098" h="3126566">
                <a:moveTo>
                  <a:pt x="257" y="293"/>
                </a:moveTo>
                <a:lnTo>
                  <a:pt x="2093355" y="293"/>
                </a:lnTo>
                <a:lnTo>
                  <a:pt x="2093355" y="3126860"/>
                </a:lnTo>
                <a:lnTo>
                  <a:pt x="257" y="3126860"/>
                </a:lnTo>
                <a:close/>
              </a:path>
            </a:pathLst>
          </a:custGeom>
        </p:spPr>
      </p:pic>
    </p:spTree>
    <p:extLst>
      <p:ext uri="{BB962C8B-B14F-4D97-AF65-F5344CB8AC3E}">
        <p14:creationId xmlns:p14="http://schemas.microsoft.com/office/powerpoint/2010/main" val="3102237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870365" y="2039390"/>
            <a:ext cx="8451272" cy="2779222"/>
          </a:xfrm>
        </p:spPr>
        <p:txBody>
          <a:bodyPr/>
          <a:lstStyle/>
          <a:p>
            <a:r>
              <a:rPr lang="en-GB" sz="6000" dirty="0"/>
              <a:t>Had a road to Damascus experience </a:t>
            </a:r>
            <a:br>
              <a:rPr lang="en-GB" dirty="0"/>
            </a:br>
            <a:r>
              <a:rPr lang="en-GB" sz="7200" b="0" dirty="0">
                <a:latin typeface="Looking Flowers Caps" panose="00000500000000000000" pitchFamily="50" charset="0"/>
              </a:rPr>
              <a:t>#A</a:t>
            </a:r>
            <a:r>
              <a:rPr lang="en-GB" b="0" dirty="0">
                <a:latin typeface="Looking Flowers Caps" panose="00000500000000000000" pitchFamily="50" charset="0"/>
              </a:rPr>
              <a:t>cts</a:t>
            </a:r>
            <a:r>
              <a:rPr lang="en-GB" sz="7200" b="0" dirty="0">
                <a:latin typeface="Looking Flowers Caps" panose="00000500000000000000" pitchFamily="50" charset="0"/>
              </a:rPr>
              <a:t> 8</a:t>
            </a:r>
            <a:endParaRPr lang="en-GB" dirty="0"/>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dirty="0"/>
              <a:t>Clue 1</a:t>
            </a:r>
          </a:p>
        </p:txBody>
      </p:sp>
      <p:sp>
        <p:nvSpPr>
          <p:cNvPr id="12" name="Text Placeholder 11">
            <a:extLst>
              <a:ext uri="{FF2B5EF4-FFF2-40B4-BE49-F238E27FC236}">
                <a16:creationId xmlns:a16="http://schemas.microsoft.com/office/drawing/2014/main" id="{DA8F81B1-34A0-499C-262C-8FA7085974CD}"/>
              </a:ext>
            </a:extLst>
          </p:cNvPr>
          <p:cNvSpPr>
            <a:spLocks noGrp="1"/>
          </p:cNvSpPr>
          <p:nvPr>
            <p:ph type="body" sz="quarter" idx="12"/>
          </p:nvPr>
        </p:nvSpPr>
        <p:spPr/>
        <p:txBody>
          <a:bodyPr/>
          <a:lstStyle/>
          <a:p>
            <a:r>
              <a:rPr lang="en-GB" b="1" dirty="0">
                <a:latin typeface="Acumin Pro" panose="020B0804020202020204" pitchFamily="34" charset="0"/>
              </a:rPr>
              <a:t>SPIRIT</a:t>
            </a:r>
          </a:p>
        </p:txBody>
      </p:sp>
    </p:spTree>
    <p:extLst>
      <p:ext uri="{BB962C8B-B14F-4D97-AF65-F5344CB8AC3E}">
        <p14:creationId xmlns:p14="http://schemas.microsoft.com/office/powerpoint/2010/main" val="70697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817420" y="2039390"/>
            <a:ext cx="10557162" cy="2779222"/>
          </a:xfrm>
        </p:spPr>
        <p:txBody>
          <a:bodyPr/>
          <a:lstStyle/>
          <a:p>
            <a:r>
              <a:rPr lang="en-GB" sz="6000" dirty="0"/>
              <a:t>Held jackets when </a:t>
            </a:r>
            <a:br>
              <a:rPr lang="en-GB" sz="6000" dirty="0"/>
            </a:br>
            <a:r>
              <a:rPr lang="en-GB" sz="6000" dirty="0"/>
              <a:t>Stephen got stoned </a:t>
            </a:r>
            <a:br>
              <a:rPr lang="en-GB" dirty="0"/>
            </a:br>
            <a:r>
              <a:rPr lang="en-GB" sz="7200" b="0" dirty="0">
                <a:latin typeface="Looking Flowers Caps" panose="00000500000000000000" pitchFamily="50" charset="0"/>
              </a:rPr>
              <a:t>#C</a:t>
            </a:r>
            <a:r>
              <a:rPr lang="en-GB" b="0" dirty="0">
                <a:latin typeface="Looking Flowers Caps" panose="00000500000000000000" pitchFamily="50" charset="0"/>
              </a:rPr>
              <a:t>oat</a:t>
            </a:r>
            <a:r>
              <a:rPr lang="en-GB" sz="7200" b="0" dirty="0">
                <a:latin typeface="Looking Flowers Caps" panose="00000500000000000000" pitchFamily="50" charset="0"/>
              </a:rPr>
              <a:t>R</a:t>
            </a:r>
            <a:r>
              <a:rPr lang="en-GB" b="0" dirty="0">
                <a:latin typeface="Looking Flowers Caps" panose="00000500000000000000" pitchFamily="50" charset="0"/>
              </a:rPr>
              <a:t>ack</a:t>
            </a:r>
            <a:r>
              <a:rPr lang="en-GB" sz="7200" b="0" dirty="0">
                <a:latin typeface="Looking Flowers Caps" panose="00000500000000000000" pitchFamily="50" charset="0"/>
              </a:rPr>
              <a:t> #N</a:t>
            </a:r>
            <a:r>
              <a:rPr lang="en-GB" b="0" dirty="0">
                <a:latin typeface="Looking Flowers Caps" panose="00000500000000000000" pitchFamily="50" charset="0"/>
              </a:rPr>
              <a:t>ot</a:t>
            </a:r>
            <a:r>
              <a:rPr lang="en-GB" sz="7200" b="0" dirty="0">
                <a:latin typeface="Looking Flowers Caps" panose="00000500000000000000" pitchFamily="50" charset="0"/>
              </a:rPr>
              <a:t>T</a:t>
            </a:r>
            <a:r>
              <a:rPr lang="en-GB" b="0" dirty="0">
                <a:latin typeface="Looking Flowers Caps" panose="00000500000000000000" pitchFamily="50" charset="0"/>
              </a:rPr>
              <a:t>hat</a:t>
            </a:r>
            <a:r>
              <a:rPr lang="en-GB" sz="7200" b="0" dirty="0">
                <a:latin typeface="Looking Flowers Caps" panose="00000500000000000000" pitchFamily="50" charset="0"/>
              </a:rPr>
              <a:t>K</a:t>
            </a:r>
            <a:r>
              <a:rPr lang="en-GB" b="0" dirty="0">
                <a:latin typeface="Looking Flowers Caps" panose="00000500000000000000" pitchFamily="50" charset="0"/>
              </a:rPr>
              <a:t>ind</a:t>
            </a:r>
            <a:r>
              <a:rPr lang="en-GB" sz="7200" b="0" dirty="0">
                <a:latin typeface="Looking Flowers Caps" panose="00000500000000000000" pitchFamily="50" charset="0"/>
              </a:rPr>
              <a:t>O</a:t>
            </a:r>
            <a:r>
              <a:rPr lang="en-GB" b="0" dirty="0">
                <a:latin typeface="Looking Flowers Caps" panose="00000500000000000000" pitchFamily="50" charset="0"/>
              </a:rPr>
              <a:t>f</a:t>
            </a:r>
            <a:r>
              <a:rPr lang="en-GB" sz="7200" b="0" dirty="0">
                <a:latin typeface="Looking Flowers Caps" panose="00000500000000000000" pitchFamily="50" charset="0"/>
              </a:rPr>
              <a:t>S</a:t>
            </a:r>
            <a:r>
              <a:rPr lang="en-GB" b="0" dirty="0">
                <a:latin typeface="Looking Flowers Caps" panose="00000500000000000000" pitchFamily="50" charset="0"/>
              </a:rPr>
              <a:t>toned</a:t>
            </a:r>
            <a:r>
              <a:rPr lang="en-GB" sz="7200" b="0" dirty="0">
                <a:latin typeface="Looking Flowers Caps" panose="00000500000000000000" pitchFamily="50" charset="0"/>
              </a:rPr>
              <a:t> #A</a:t>
            </a:r>
            <a:r>
              <a:rPr lang="en-GB" b="0" dirty="0">
                <a:latin typeface="Looking Flowers Caps" panose="00000500000000000000" pitchFamily="50" charset="0"/>
              </a:rPr>
              <a:t>cts</a:t>
            </a:r>
            <a:r>
              <a:rPr lang="en-GB" sz="7200" b="0" dirty="0">
                <a:latin typeface="Looking Flowers Caps" panose="00000500000000000000" pitchFamily="50" charset="0"/>
              </a:rPr>
              <a:t> 7</a:t>
            </a:r>
            <a:endParaRPr lang="en-GB" dirty="0"/>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dirty="0"/>
              <a:t>Clue 2</a:t>
            </a:r>
          </a:p>
        </p:txBody>
      </p:sp>
      <p:sp>
        <p:nvSpPr>
          <p:cNvPr id="6" name="Text Placeholder 5">
            <a:extLst>
              <a:ext uri="{FF2B5EF4-FFF2-40B4-BE49-F238E27FC236}">
                <a16:creationId xmlns:a16="http://schemas.microsoft.com/office/drawing/2014/main" id="{26914408-5AAD-D80C-6137-CE62E4B1EEB8}"/>
              </a:ext>
            </a:extLst>
          </p:cNvPr>
          <p:cNvSpPr>
            <a:spLocks noGrp="1"/>
          </p:cNvSpPr>
          <p:nvPr>
            <p:ph type="body" sz="quarter" idx="12"/>
          </p:nvPr>
        </p:nvSpPr>
        <p:spPr>
          <a:xfrm>
            <a:off x="9501188" y="6203950"/>
            <a:ext cx="2432050" cy="481013"/>
          </a:xfrm>
        </p:spPr>
        <p:txBody>
          <a:bodyPr/>
          <a:lstStyle/>
          <a:p>
            <a:r>
              <a:rPr lang="en-GB" b="1" dirty="0">
                <a:latin typeface="Acumin Pro" panose="020B0804020202020204" pitchFamily="34" charset="0"/>
              </a:rPr>
              <a:t>SPIRIT</a:t>
            </a:r>
          </a:p>
        </p:txBody>
      </p:sp>
    </p:spTree>
    <p:extLst>
      <p:ext uri="{BB962C8B-B14F-4D97-AF65-F5344CB8AC3E}">
        <p14:creationId xmlns:p14="http://schemas.microsoft.com/office/powerpoint/2010/main" val="3117961711"/>
      </p:ext>
    </p:extLst>
  </p:cSld>
  <p:clrMapOvr>
    <a:masterClrMapping/>
  </p:clrMapOvr>
</p:sld>
</file>

<file path=ppt/theme/theme1.xml><?xml version="1.0" encoding="utf-8"?>
<a:theme xmlns:a="http://schemas.openxmlformats.org/drawingml/2006/main" name="Office Theme">
  <a:themeElements>
    <a:clrScheme name="SBOS">
      <a:dk1>
        <a:sysClr val="windowText" lastClr="000000"/>
      </a:dk1>
      <a:lt1>
        <a:sysClr val="window" lastClr="FFFFFF"/>
      </a:lt1>
      <a:dk2>
        <a:srgbClr val="000000"/>
      </a:dk2>
      <a:lt2>
        <a:srgbClr val="FFFFFF"/>
      </a:lt2>
      <a:accent1>
        <a:srgbClr val="FF6F49"/>
      </a:accent1>
      <a:accent2>
        <a:srgbClr val="3A3A3A"/>
      </a:accent2>
      <a:accent3>
        <a:srgbClr val="FF6F49"/>
      </a:accent3>
      <a:accent4>
        <a:srgbClr val="000000"/>
      </a:accent4>
      <a:accent5>
        <a:srgbClr val="3A3A3A"/>
      </a:accent5>
      <a:accent6>
        <a:srgbClr val="FF6F49"/>
      </a:accent6>
      <a:hlink>
        <a:srgbClr val="FF6F49"/>
      </a:hlink>
      <a:folHlink>
        <a:srgbClr val="FF6F49"/>
      </a:folHlink>
    </a:clrScheme>
    <a:fontScheme name="SBOS">
      <a:majorFont>
        <a:latin typeface="Acumin VF Black"/>
        <a:ea typeface=""/>
        <a:cs typeface=""/>
      </a:majorFont>
      <a:minorFont>
        <a:latin typeface="Degular Display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26F7AD6C73804DB2A5E5A391E66CD1" ma:contentTypeVersion="18" ma:contentTypeDescription="Create a new document." ma:contentTypeScope="" ma:versionID="ec990909ecb885e01372fa57238cdf52">
  <xsd:schema xmlns:xsd="http://www.w3.org/2001/XMLSchema" xmlns:xs="http://www.w3.org/2001/XMLSchema" xmlns:p="http://schemas.microsoft.com/office/2006/metadata/properties" xmlns:ns2="95349fc5-c3d8-45f3-8209-c6ae2bdc1e25" xmlns:ns3="1dda10d2-c5af-47df-8219-fbe0d567efd6" targetNamespace="http://schemas.microsoft.com/office/2006/metadata/properties" ma:root="true" ma:fieldsID="6d009195f079d457948a5fe3f77cf78b" ns2:_="" ns3:_="">
    <xsd:import namespace="95349fc5-c3d8-45f3-8209-c6ae2bdc1e25"/>
    <xsd:import namespace="1dda10d2-c5af-47df-8219-fbe0d567ef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49fc5-c3d8-45f3-8209-c6ae2bdc1e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e5013a-73bb-4ee7-9a0a-76dd6df3d69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da10d2-c5af-47df-8219-fbe0d567efd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d31ca6-7305-4afc-9474-9c58b8ddb83d}" ma:internalName="TaxCatchAll" ma:showField="CatchAllData" ma:web="1dda10d2-c5af-47df-8219-fbe0d567ef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da10d2-c5af-47df-8219-fbe0d567efd6" xsi:nil="true"/>
    <lcf76f155ced4ddcb4097134ff3c332f xmlns="95349fc5-c3d8-45f3-8209-c6ae2bdc1e25">
      <Terms xmlns="http://schemas.microsoft.com/office/infopath/2007/PartnerControls"/>
    </lcf76f155ced4ddcb4097134ff3c332f>
    <SharedWithUsers xmlns="1dda10d2-c5af-47df-8219-fbe0d567efd6">
      <UserInfo>
        <DisplayName/>
        <AccountId xsi:nil="true"/>
        <AccountType/>
      </UserInfo>
    </SharedWithUsers>
    <MediaLengthInSeconds xmlns="95349fc5-c3d8-45f3-8209-c6ae2bdc1e25" xsi:nil="true"/>
  </documentManagement>
</p:properties>
</file>

<file path=customXml/itemProps1.xml><?xml version="1.0" encoding="utf-8"?>
<ds:datastoreItem xmlns:ds="http://schemas.openxmlformats.org/officeDocument/2006/customXml" ds:itemID="{3E20CCC3-DD2B-43EA-9A84-79D0C4E0900E}"/>
</file>

<file path=customXml/itemProps2.xml><?xml version="1.0" encoding="utf-8"?>
<ds:datastoreItem xmlns:ds="http://schemas.openxmlformats.org/officeDocument/2006/customXml" ds:itemID="{D2C310BD-28DA-4925-838D-A0E097EFD900}"/>
</file>

<file path=customXml/itemProps3.xml><?xml version="1.0" encoding="utf-8"?>
<ds:datastoreItem xmlns:ds="http://schemas.openxmlformats.org/officeDocument/2006/customXml" ds:itemID="{E4DAD203-7D02-4CC1-8679-16046CAA496B}"/>
</file>

<file path=docProps/app.xml><?xml version="1.0" encoding="utf-8"?>
<Properties xmlns="http://schemas.openxmlformats.org/officeDocument/2006/extended-properties" xmlns:vt="http://schemas.openxmlformats.org/officeDocument/2006/docPropsVTypes">
  <TotalTime>0</TotalTime>
  <Words>370</Words>
  <Application>Microsoft Office PowerPoint</Application>
  <PresentationFormat>Widescreen</PresentationFormat>
  <Paragraphs>94</Paragraphs>
  <Slides>24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24</vt:i4>
      </vt:variant>
    </vt:vector>
  </HeadingPairs>
  <TitlesOfParts>
    <vt:vector size="30" baseType="lpstr">
      <vt:lpstr>Looking Flowers Caps</vt:lpstr>
      <vt:lpstr>Arial</vt:lpstr>
      <vt:lpstr>Acumin VF Black</vt:lpstr>
      <vt:lpstr>Acumin Pro</vt:lpstr>
      <vt:lpstr>Degular Display Semibold</vt:lpstr>
      <vt:lpstr>Office Theme</vt:lpstr>
      <vt:lpstr>Character 1</vt:lpstr>
      <vt:lpstr>Had two names  #SimonSays</vt:lpstr>
      <vt:lpstr>Compared to a … #Solid</vt:lpstr>
      <vt:lpstr>Chopped a guy’s  ear clean off  #ListenUp</vt:lpstr>
      <vt:lpstr>a. Peter</vt:lpstr>
      <vt:lpstr>Peter</vt:lpstr>
      <vt:lpstr>Character 2</vt:lpstr>
      <vt:lpstr>Had a road to Damascus experience  #Acts 8</vt:lpstr>
      <vt:lpstr>Held jackets when  Stephen got stoned  #CoatRack #NotThatKindOfStoned #Acts 7</vt:lpstr>
      <vt:lpstr>Loved a camping holiday  #Tentmaker</vt:lpstr>
      <vt:lpstr>a. Peter</vt:lpstr>
      <vt:lpstr>Peter</vt:lpstr>
      <vt:lpstr>Character 3</vt:lpstr>
      <vt:lpstr>A deacon in the  early church  #Romans 16</vt:lpstr>
      <vt:lpstr>Travelled to Rome  #WhenInRome</vt:lpstr>
      <vt:lpstr>Delivered  Paul’s letter  #Postie</vt:lpstr>
      <vt:lpstr>a. James</vt:lpstr>
      <vt:lpstr>Phoebe</vt:lpstr>
      <vt:lpstr>Character 4</vt:lpstr>
      <vt:lpstr>Always the  encourager  #GlassHalfFull</vt:lpstr>
      <vt:lpstr>Had a right  Barney with Paul  #FallingOut #Mark</vt:lpstr>
      <vt:lpstr>Led a church  in Antioch  #ChurchPlant </vt:lpstr>
      <vt:lpstr>a. Luke</vt:lpstr>
      <vt:lpstr>Barnabas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Christopher Clark</dc:creator>
  <cp:lastModifiedBy>Christopher Clark</cp:lastModifiedBy>
  <cp:revision>12</cp:revision>
  <dcterms:created xsi:type="dcterms:W3CDTF">2024-03-28T08:18:40Z</dcterms:created>
  <dcterms:modified xsi:type="dcterms:W3CDTF">2024-04-14T20:51:45Z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0x0101009926F7AD6C73804DB2A5E5A391E66CD1</vt:lpwstr>
  </property>
  <property fmtid="{D5CDD505-2E9C-101B-9397-08002B2CF9AE}" pid="3" name="Order">
    <vt:r8>758100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