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</p:sldIdLst>
  <p:sldSz cx="12192000" cy="6858000"/>
  <p:notesSz cx="6858000" cy="9144000"/>
  <p:embeddedFontLst>
    <p:embeddedFont>
      <p:font typeface="Acumin Pro" panose="020B0804020202020204" pitchFamily="34" charset="0"/>
      <p:bold r:id="rId3"/>
    </p:embeddedFont>
    <p:embeddedFont>
      <p:font typeface="Acumin VF Black" panose="020B0304020202020204" pitchFamily="34" charset="0"/>
      <p:bold r:id="rId4"/>
    </p:embeddedFont>
    <p:embeddedFont>
      <p:font typeface="Degular Display Semibold" panose="04040606060303040305" pitchFamily="82" charset="0"/>
      <p:bold r:id="rId5"/>
    </p:embeddedFont>
    <p:embeddedFont>
      <p:font typeface="Looking Flowers Caps" panose="00000500000000000000" pitchFamily="50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64" y="12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customXml" Target="../customXml/item1.xml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60EC-475D-CF44-E060-A553F6B6D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161234"/>
            <a:ext cx="10363200" cy="535531"/>
          </a:xfrm>
        </p:spPr>
        <p:txBody>
          <a:bodyPr wrap="square" anchor="ctr">
            <a:spAutoFit/>
          </a:bodyPr>
          <a:lstStyle>
            <a:lvl1pPr algn="ctr">
              <a:defRPr sz="3200" b="0">
                <a:solidFill>
                  <a:schemeClr val="bg1"/>
                </a:solidFill>
                <a:latin typeface="Acumin Pro" panose="020B08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8F39F2-6C74-4ABD-67CE-3F5CDEE57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32760"/>
            <a:ext cx="9144000" cy="342723"/>
          </a:xfrm>
        </p:spPr>
        <p:txBody>
          <a:bodyPr anchor="ctr">
            <a:sp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D5E734-9A9B-7FF1-5CB4-ED8C40FDD0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5600992"/>
            <a:ext cx="9144000" cy="547842"/>
          </a:xfrm>
        </p:spPr>
        <p:txBody>
          <a:bodyPr>
            <a:sp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Looking Flowers Caps" panose="00000500000000000000" pitchFamily="50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8B277565-0312-B1A4-E42B-550F15EA3C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39B29905-81B3-B007-2172-9B32C9ADAE58}"/>
              </a:ext>
            </a:extLst>
          </p:cNvPr>
          <p:cNvSpPr/>
          <p:nvPr userDrawn="1"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37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6EEF-2F30-96A5-0897-CA753C43A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4BB05-3FE2-EEF0-E2B6-968A32F4A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449D08E-115D-76B3-1FDD-AF957A7DCF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8" name="Graphic 3">
            <a:extLst>
              <a:ext uri="{FF2B5EF4-FFF2-40B4-BE49-F238E27FC236}">
                <a16:creationId xmlns:a16="http://schemas.microsoft.com/office/drawing/2014/main" id="{609C8BBB-3F80-8C16-FA97-B1C35063E1F2}"/>
              </a:ext>
            </a:extLst>
          </p:cNvPr>
          <p:cNvSpPr/>
          <p:nvPr userDrawn="1"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0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6FBFF-13DA-218D-7423-134EBC7BD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B325AA-883F-8E92-375A-FB9D89DEA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0C145-FABC-D9AA-2972-9E1DA3DC5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474D9-4AD5-31F4-797B-20A55D215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09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988353-FD96-0EC3-3FBC-FD9DA4959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BD1909-1461-9273-5012-410A81141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CFBA6-231E-0195-75BB-2770F9A61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58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3FAB4E-22B9-106A-EFB4-3701DF9C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CEB42-E1C5-A735-AB9F-D26C66567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21FFC-BB26-F031-F306-10D2ED2A2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B542-8DF0-42BA-AE06-B77E2E879ED7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5F350-8FAB-AF01-525F-167E8C491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6CA90-8AAF-6F73-D61F-2F6B37E01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35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63726CA1-114E-C778-58EC-1001F92E92DF}"/>
              </a:ext>
            </a:extLst>
          </p:cNvPr>
          <p:cNvSpPr txBox="1">
            <a:spLocks/>
          </p:cNvSpPr>
          <p:nvPr/>
        </p:nvSpPr>
        <p:spPr>
          <a:xfrm>
            <a:off x="1058214" y="1513213"/>
            <a:ext cx="10075572" cy="34163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cumin Pro" panose="020B0804020202020204" pitchFamily="34" charset="0"/>
              </a:rPr>
              <a:t>If you were to build your own </a:t>
            </a:r>
            <a:r>
              <a:rPr lang="en-GB" sz="6000" b="1" dirty="0">
                <a:solidFill>
                  <a:schemeClr val="accent1"/>
                </a:solidFill>
                <a:latin typeface="Acumin Pro" panose="020B0804020202020204" pitchFamily="34" charset="0"/>
              </a:rPr>
              <a:t>superhero</a:t>
            </a:r>
            <a:r>
              <a:rPr lang="en-GB" sz="60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cumin Pro" panose="020B0804020202020204" pitchFamily="34" charset="0"/>
              </a:rPr>
              <a:t>, what would they look like? What would be their superpowers?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B08DE6F-09BC-D052-C956-2D201EEBD9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00827" y="6204585"/>
            <a:ext cx="2433100" cy="480131"/>
          </a:xfrm>
        </p:spPr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MESSIAH </a:t>
            </a:r>
          </a:p>
        </p:txBody>
      </p:sp>
    </p:spTree>
    <p:extLst>
      <p:ext uri="{BB962C8B-B14F-4D97-AF65-F5344CB8AC3E}">
        <p14:creationId xmlns:p14="http://schemas.microsoft.com/office/powerpoint/2010/main" val="3768526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BO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F49"/>
      </a:accent1>
      <a:accent2>
        <a:srgbClr val="3A3A3A"/>
      </a:accent2>
      <a:accent3>
        <a:srgbClr val="FF6F49"/>
      </a:accent3>
      <a:accent4>
        <a:srgbClr val="000000"/>
      </a:accent4>
      <a:accent5>
        <a:srgbClr val="3A3A3A"/>
      </a:accent5>
      <a:accent6>
        <a:srgbClr val="FF6F49"/>
      </a:accent6>
      <a:hlink>
        <a:srgbClr val="FF6F49"/>
      </a:hlink>
      <a:folHlink>
        <a:srgbClr val="FF6F49"/>
      </a:folHlink>
    </a:clrScheme>
    <a:fontScheme name="SBOS">
      <a:majorFont>
        <a:latin typeface="Acumin VF Black"/>
        <a:ea typeface=""/>
        <a:cs typeface=""/>
      </a:majorFont>
      <a:minorFont>
        <a:latin typeface="Degular Display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26F7AD6C73804DB2A5E5A391E66CD1" ma:contentTypeVersion="18" ma:contentTypeDescription="Create a new document." ma:contentTypeScope="" ma:versionID="ec990909ecb885e01372fa57238cdf52">
  <xsd:schema xmlns:xsd="http://www.w3.org/2001/XMLSchema" xmlns:xs="http://www.w3.org/2001/XMLSchema" xmlns:p="http://schemas.microsoft.com/office/2006/metadata/properties" xmlns:ns2="95349fc5-c3d8-45f3-8209-c6ae2bdc1e25" xmlns:ns3="1dda10d2-c5af-47df-8219-fbe0d567efd6" targetNamespace="http://schemas.microsoft.com/office/2006/metadata/properties" ma:root="true" ma:fieldsID="6d009195f079d457948a5fe3f77cf78b" ns2:_="" ns3:_="">
    <xsd:import namespace="95349fc5-c3d8-45f3-8209-c6ae2bdc1e25"/>
    <xsd:import namespace="1dda10d2-c5af-47df-8219-fbe0d567ef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49fc5-c3d8-45f3-8209-c6ae2bdc1e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ce5013a-73bb-4ee7-9a0a-76dd6df3d6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a10d2-c5af-47df-8219-fbe0d567e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d31ca6-7305-4afc-9474-9c58b8ddb83d}" ma:internalName="TaxCatchAll" ma:showField="CatchAllData" ma:web="1dda10d2-c5af-47df-8219-fbe0d567e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da10d2-c5af-47df-8219-fbe0d567efd6" xsi:nil="true"/>
    <lcf76f155ced4ddcb4097134ff3c332f xmlns="95349fc5-c3d8-45f3-8209-c6ae2bdc1e25">
      <Terms xmlns="http://schemas.microsoft.com/office/infopath/2007/PartnerControls"/>
    </lcf76f155ced4ddcb4097134ff3c332f>
    <SharedWithUsers xmlns="1dda10d2-c5af-47df-8219-fbe0d567efd6">
      <UserInfo>
        <DisplayName/>
        <AccountId xsi:nil="true"/>
        <AccountType/>
      </UserInfo>
    </SharedWithUsers>
    <MediaLengthInSeconds xmlns="95349fc5-c3d8-45f3-8209-c6ae2bdc1e25" xsi:nil="true"/>
  </documentManagement>
</p:properties>
</file>

<file path=customXml/itemProps1.xml><?xml version="1.0" encoding="utf-8"?>
<ds:datastoreItem xmlns:ds="http://schemas.openxmlformats.org/officeDocument/2006/customXml" ds:itemID="{9918735D-B442-4D1A-BA23-8752CE9BFDE8}"/>
</file>

<file path=customXml/itemProps2.xml><?xml version="1.0" encoding="utf-8"?>
<ds:datastoreItem xmlns:ds="http://schemas.openxmlformats.org/officeDocument/2006/customXml" ds:itemID="{729C0298-8D1F-4612-BD0B-B234D37C6DC4}"/>
</file>

<file path=customXml/itemProps3.xml><?xml version="1.0" encoding="utf-8"?>
<ds:datastoreItem xmlns:ds="http://schemas.openxmlformats.org/officeDocument/2006/customXml" ds:itemID="{C539D306-46A8-4AB0-B2A6-95282127FFB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Acumin Pro</vt:lpstr>
      <vt:lpstr>Acumin VF Black</vt:lpstr>
      <vt:lpstr>Looking Flowers Caps</vt:lpstr>
      <vt:lpstr>Degular Display Semibold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Clark</dc:creator>
  <cp:lastModifiedBy>Christopher Clark</cp:lastModifiedBy>
  <cp:revision>14</cp:revision>
  <dcterms:created xsi:type="dcterms:W3CDTF">2024-03-28T08:18:40Z</dcterms:created>
  <dcterms:modified xsi:type="dcterms:W3CDTF">2024-04-12T08:44:25Z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0x0101009926F7AD6C73804DB2A5E5A391E66CD1</vt:lpwstr>
  </property>
  <property fmtid="{D5CDD505-2E9C-101B-9397-08002B2CF9AE}" pid="3" name="Order">
    <vt:r8>740900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