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</p:sldIdLst>
  <p:sldSz cx="12192000" cy="6858000"/>
  <p:notesSz cx="6858000" cy="9144000"/>
  <p:embeddedFontLst>
    <p:embeddedFont>
      <p:font typeface="Acumin Pro" panose="020B0804020202020204" pitchFamily="34" charset="0"/>
      <p:bold r:id="rId8"/>
    </p:embeddedFont>
    <p:embeddedFont>
      <p:font typeface="Acumin VF Black" panose="020B0304020202020204" pitchFamily="34" charset="0"/>
      <p:bold r:id="rId9"/>
    </p:embeddedFont>
    <p:embeddedFont>
      <p:font typeface="Degular Display Semibold" panose="04040606060303040305" pitchFamily="82" charset="0"/>
      <p:bold r:id="rId10"/>
    </p:embeddedFont>
    <p:embeddedFont>
      <p:font typeface="Looking Flowers Caps" panose="000005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Joshua judges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15DA8-4E46-5EF3-567C-1ABFFADE4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2D609-0D14-0330-8E3E-09B54B4116B2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21338FAF-BE0E-1959-F36B-4661CD9C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We want a king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CCB017-9D2F-1F98-AAD6-9B91BD5AC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8AC2FA-9618-4C77-68FD-8028FF204C26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07FECAE2-79E5-651F-76D5-F98E120159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dirty="0"/>
              <a:t>Rehoboam botches it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#G</a:t>
            </a:r>
            <a:r>
              <a:rPr lang="en-GB" sz="3200" dirty="0"/>
              <a:t>enesis</a:t>
            </a:r>
            <a:r>
              <a:rPr lang="en-GB" dirty="0"/>
              <a:t> 3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58B2E5-BC3C-2C0F-CC38-1506A399B8DA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17846C75-70D6-62F2-B6B2-5AF458CDF9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Takeovers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#T</a:t>
            </a:r>
            <a:r>
              <a:rPr lang="en-GB" sz="3200" dirty="0"/>
              <a:t>emple</a:t>
            </a:r>
            <a:r>
              <a:rPr lang="en-GB" dirty="0"/>
              <a:t>I</a:t>
            </a:r>
            <a:r>
              <a:rPr lang="en-GB" sz="3200" dirty="0"/>
              <a:t>n</a:t>
            </a:r>
            <a:r>
              <a:rPr lang="en-GB" dirty="0"/>
              <a:t>R</a:t>
            </a:r>
            <a:r>
              <a:rPr lang="en-GB" sz="3200" dirty="0"/>
              <a:t>uins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D6C628-66E5-EE55-8522-7727AE5B0208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BD77CE74-CCA8-3532-78A6-83E13DA653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70-year Exile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E3146-033E-FEBA-FC79-DBC3EC018A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C14A16-77FF-9FE5-BBA1-E31617ECA57C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B532C5D8-3D06-8A96-6BF3-36B87952B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Homecoming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#E</a:t>
            </a:r>
            <a:r>
              <a:rPr lang="en-GB" sz="3200" dirty="0"/>
              <a:t>XRA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644C1-258F-D04A-668B-414FBD11D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744443-EA08-D0E8-F354-F1B0CE84D918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B6CCEF97-6C0C-3224-855D-20078512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EA028D-6DAD-4E49-95CA-DE49E1A1E112}"/>
</file>

<file path=customXml/itemProps2.xml><?xml version="1.0" encoding="utf-8"?>
<ds:datastoreItem xmlns:ds="http://schemas.openxmlformats.org/officeDocument/2006/customXml" ds:itemID="{50A4267F-C242-4359-AD83-9678CF71CD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Looking Flowers Caps</vt:lpstr>
      <vt:lpstr>Arial</vt:lpstr>
      <vt:lpstr>Acumin VF Black</vt:lpstr>
      <vt:lpstr>Acumin Pro</vt:lpstr>
      <vt:lpstr>Degular Display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Christopher Clark</cp:lastModifiedBy>
  <cp:revision>12</cp:revision>
  <dcterms:created xsi:type="dcterms:W3CDTF">2024-03-28T08:18:40Z</dcterms:created>
  <dcterms:modified xsi:type="dcterms:W3CDTF">2024-04-15T21:21:04Z</dcterms:modified>
</cp:coreProperties>
</file>