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sldIdLst>
    <p:sldId id="294" r:id="rId3"/>
    <p:sldId id="272" r:id="rId4"/>
    <p:sldId id="262" r:id="rId5"/>
    <p:sldId id="263" r:id="rId6"/>
    <p:sldId id="264" r:id="rId7"/>
    <p:sldId id="287" r:id="rId8"/>
    <p:sldId id="295" r:id="rId9"/>
    <p:sldId id="277" r:id="rId10"/>
    <p:sldId id="278" r:id="rId11"/>
    <p:sldId id="279" r:id="rId12"/>
    <p:sldId id="289" r:id="rId13"/>
    <p:sldId id="292" r:id="rId14"/>
    <p:sldId id="296" r:id="rId15"/>
    <p:sldId id="282" r:id="rId16"/>
    <p:sldId id="283" r:id="rId17"/>
    <p:sldId id="284" r:id="rId18"/>
    <p:sldId id="290" r:id="rId19"/>
    <p:sldId id="293" r:id="rId20"/>
  </p:sldIdLst>
  <p:sldSz cx="12192000" cy="6858000"/>
  <p:notesSz cx="6858000" cy="9144000"/>
  <p:embeddedFontLst>
    <p:embeddedFont>
      <p:font typeface="Acumin Pro" panose="020B0804020202020204" pitchFamily="34" charset="0"/>
      <p:bold r:id="rId21"/>
    </p:embeddedFont>
    <p:embeddedFont>
      <p:font typeface="Acumin VF Black" panose="020B0304020202020204" pitchFamily="34" charset="0"/>
      <p:bold r:id="rId22"/>
    </p:embeddedFont>
    <p:embeddedFont>
      <p:font typeface="Degular Display Semibold" panose="04040606060303040305" pitchFamily="82" charset="0"/>
      <p:bold r:id="rId23"/>
    </p:embeddedFont>
    <p:embeddedFont>
      <p:font typeface="Looking Flowers Caps" panose="00000500000000000000" pitchFamily="5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558408" y="1064206"/>
            <a:ext cx="2433100" cy="5909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36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900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2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2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2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dirty="0">
                <a:solidFill>
                  <a:schemeClr val="accent1"/>
                </a:solidFill>
              </a:rPr>
              <a:t>Character 1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algn="l"/>
            <a:r>
              <a:rPr lang="en-GB" sz="4000" dirty="0">
                <a:solidFill>
                  <a:schemeClr val="tx1"/>
                </a:solidFill>
              </a:rPr>
              <a:t>Beat 2 EXODUS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742FADD-6252-0F3B-DA89-E1521CFC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5017" y="3283566"/>
            <a:ext cx="5579130" cy="30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454887"/>
            <a:ext cx="9432925" cy="1948226"/>
          </a:xfrm>
        </p:spPr>
        <p:txBody>
          <a:bodyPr/>
          <a:lstStyle/>
          <a:p>
            <a:r>
              <a:rPr lang="en-GB" sz="6000" dirty="0"/>
              <a:t>She lived to be 127 </a:t>
            </a:r>
            <a:br>
              <a:rPr lang="en-GB" sz="6000" dirty="0"/>
            </a:br>
            <a:r>
              <a:rPr lang="en-GB" b="0" dirty="0">
                <a:latin typeface="Looking Flowers Caps" panose="00000500000000000000" pitchFamily="50" charset="0"/>
              </a:rPr>
              <a:t>#</a:t>
            </a:r>
            <a:r>
              <a:rPr lang="en-GB" sz="7200" b="0" dirty="0">
                <a:latin typeface="Looking Flowers Caps" panose="00000500000000000000" pitchFamily="50" charset="0"/>
              </a:rPr>
              <a:t>Y</a:t>
            </a:r>
            <a:r>
              <a:rPr lang="en-GB" b="0" dirty="0">
                <a:latin typeface="Looking Flowers Caps" panose="00000500000000000000" pitchFamily="50" charset="0"/>
              </a:rPr>
              <a:t>ou</a:t>
            </a:r>
            <a:r>
              <a:rPr lang="en-GB" sz="7200" b="0" dirty="0">
                <a:latin typeface="Looking Flowers Caps" panose="00000500000000000000" pitchFamily="50" charset="0"/>
              </a:rPr>
              <a:t>L</a:t>
            </a:r>
            <a:r>
              <a:rPr lang="en-GB" b="0" dirty="0">
                <a:latin typeface="Looking Flowers Caps" panose="00000500000000000000" pitchFamily="50" charset="0"/>
              </a:rPr>
              <a:t>ook</a:t>
            </a:r>
            <a:r>
              <a:rPr lang="en-GB" sz="7200" b="0" dirty="0">
                <a:latin typeface="Looking Flowers Caps" panose="00000500000000000000" pitchFamily="50" charset="0"/>
              </a:rPr>
              <a:t>G</a:t>
            </a:r>
            <a:r>
              <a:rPr lang="en-GB" b="0" dirty="0">
                <a:latin typeface="Looking Flowers Caps" panose="00000500000000000000" pitchFamily="50" charset="0"/>
              </a:rPr>
              <a:t>ood</a:t>
            </a:r>
            <a:r>
              <a:rPr lang="en-GB" sz="7200" b="0" dirty="0">
                <a:latin typeface="Looking Flowers Caps" panose="00000500000000000000" pitchFamily="50" charset="0"/>
              </a:rPr>
              <a:t>F</a:t>
            </a:r>
            <a:r>
              <a:rPr lang="en-GB" b="0" dirty="0">
                <a:latin typeface="Looking Flowers Caps" panose="00000500000000000000" pitchFamily="50" charset="0"/>
              </a:rPr>
              <a:t>or</a:t>
            </a:r>
            <a:r>
              <a:rPr lang="en-GB" sz="7200" b="0" dirty="0">
                <a:latin typeface="Looking Flowers Caps" panose="00000500000000000000" pitchFamily="50" charset="0"/>
              </a:rPr>
              <a:t>Y</a:t>
            </a:r>
            <a:r>
              <a:rPr lang="en-GB" b="0" dirty="0">
                <a:latin typeface="Looking Flowers Caps" panose="00000500000000000000" pitchFamily="50" charset="0"/>
              </a:rPr>
              <a:t>our</a:t>
            </a:r>
            <a:r>
              <a:rPr lang="en-GB" sz="7200" b="0" dirty="0">
                <a:latin typeface="Looking Flowers Caps" panose="00000500000000000000" pitchFamily="50" charset="0"/>
              </a:rPr>
              <a:t>A</a:t>
            </a:r>
            <a:r>
              <a:rPr lang="en-GB" b="0" dirty="0">
                <a:latin typeface="Looking Flowers Caps" panose="00000500000000000000" pitchFamily="50" charset="0"/>
              </a:rPr>
              <a:t>ge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233220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109" y="2441712"/>
            <a:ext cx="5254359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Eve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383110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Mary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730301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Sarah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730301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Esther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0C422C43-77D4-A14F-4FF6-D39FDA7F27A3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3BB8AF1-5B63-6D41-5EBF-03D0381BF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92F55-4098-835B-07D5-241EDDE48052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C22A8BA-ACB8-D0F2-3267-0E51CE839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9" y="4715513"/>
            <a:ext cx="1237497" cy="1848511"/>
          </a:xfrm>
          <a:custGeom>
            <a:avLst/>
            <a:gdLst>
              <a:gd name="connsiteX0" fmla="*/ -51 w 1237497"/>
              <a:gd name="connsiteY0" fmla="*/ -84 h 1848511"/>
              <a:gd name="connsiteX1" fmla="*/ 1237447 w 1237497"/>
              <a:gd name="connsiteY1" fmla="*/ -84 h 1848511"/>
              <a:gd name="connsiteX2" fmla="*/ 1237447 w 1237497"/>
              <a:gd name="connsiteY2" fmla="*/ 1848428 h 1848511"/>
              <a:gd name="connsiteX3" fmla="*/ -51 w 1237497"/>
              <a:gd name="connsiteY3" fmla="*/ 1848428 h 184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497" h="1848511">
                <a:moveTo>
                  <a:pt x="-51" y="-84"/>
                </a:moveTo>
                <a:lnTo>
                  <a:pt x="1237447" y="-84"/>
                </a:lnTo>
                <a:lnTo>
                  <a:pt x="1237447" y="1848428"/>
                </a:lnTo>
                <a:lnTo>
                  <a:pt x="-51" y="18484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74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3199182"/>
            <a:ext cx="5632173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Sarah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373092" y="551048"/>
            <a:ext cx="5135111" cy="5130259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5366012"/>
              <a:ext cx="3281238" cy="573257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dirty="0">
                  <a:solidFill>
                    <a:schemeClr val="tx2"/>
                  </a:solidFill>
                </a:rPr>
                <a:t>#LOL #G</a:t>
              </a:r>
              <a:r>
                <a:rPr lang="en-GB" dirty="0">
                  <a:solidFill>
                    <a:schemeClr val="tx2"/>
                  </a:solidFill>
                </a:rPr>
                <a:t>enesis</a:t>
              </a:r>
              <a:r>
                <a:rPr lang="en-GB" sz="4000" dirty="0">
                  <a:solidFill>
                    <a:schemeClr val="tx2"/>
                  </a:solidFill>
                </a:rPr>
                <a:t> 21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374385" y="2926420"/>
              <a:ext cx="3619036" cy="243317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solidFill>
                    <a:schemeClr val="tx2"/>
                  </a:solidFill>
                  <a:latin typeface="+mn-lt"/>
                </a:rPr>
                <a:t>Sarah was 90 when God </a:t>
              </a:r>
              <a:br>
                <a:rPr lang="en-GB" sz="2800" dirty="0">
                  <a:solidFill>
                    <a:schemeClr val="tx2"/>
                  </a:solidFill>
                  <a:latin typeface="+mn-lt"/>
                </a:rPr>
              </a:br>
              <a:r>
                <a:rPr lang="en-GB" sz="2800" dirty="0">
                  <a:solidFill>
                    <a:schemeClr val="tx2"/>
                  </a:solidFill>
                  <a:latin typeface="+mn-lt"/>
                </a:rPr>
                <a:t>said she’d give birth to a son. It seemed crazy, she couldn’t help but laugh at the idea, but then nine months later she gave birth to Isaac (whose name means ‘he laughs’) 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6047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dirty="0">
                  <a:solidFill>
                    <a:schemeClr val="tx2"/>
                  </a:solidFill>
                </a:rPr>
                <a:t>Did you know…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D07C6075-44B8-E132-ED3F-A5BFF978CC46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D4061F5-3E72-CC02-6F20-05AA686507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15439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dirty="0">
                <a:solidFill>
                  <a:schemeClr val="accent1"/>
                </a:solidFill>
              </a:rPr>
              <a:t>Character 3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algn="l"/>
            <a:r>
              <a:rPr lang="en-GB" sz="4000" dirty="0">
                <a:solidFill>
                  <a:schemeClr val="tx1"/>
                </a:solidFill>
              </a:rPr>
              <a:t>Beat 2 EXODUS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742FADD-6252-0F3B-DA89-E1521CFC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5017" y="3283566"/>
            <a:ext cx="5579130" cy="30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075" y="1623892"/>
            <a:ext cx="8395852" cy="3610219"/>
          </a:xfrm>
        </p:spPr>
        <p:txBody>
          <a:bodyPr/>
          <a:lstStyle/>
          <a:p>
            <a:r>
              <a:rPr lang="en-GB" sz="6000" dirty="0"/>
              <a:t>Conned his brother </a:t>
            </a:r>
            <a:br>
              <a:rPr lang="en-GB" sz="6000" dirty="0"/>
            </a:br>
            <a:r>
              <a:rPr lang="en-GB" sz="6000" dirty="0"/>
              <a:t>out of the bulk of the family inheritance.</a:t>
            </a:r>
            <a:br>
              <a:rPr lang="en-GB" sz="6000" dirty="0"/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#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C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on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rtist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24371-613B-5089-077F-A6771AC93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275537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57" y="2039390"/>
            <a:ext cx="7897088" cy="2779222"/>
          </a:xfrm>
        </p:spPr>
        <p:txBody>
          <a:bodyPr/>
          <a:lstStyle/>
          <a:p>
            <a:r>
              <a:rPr lang="en-GB" dirty="0"/>
              <a:t>Not a hairy bloke, (unlike his brother!) </a:t>
            </a:r>
            <a:br>
              <a:rPr lang="en-GB" dirty="0"/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#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W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ho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eeds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having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F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oam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294760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529" y="2039389"/>
            <a:ext cx="8672944" cy="2779222"/>
          </a:xfrm>
        </p:spPr>
        <p:txBody>
          <a:bodyPr/>
          <a:lstStyle/>
          <a:p>
            <a:r>
              <a:rPr lang="en-GB" sz="6000" dirty="0"/>
              <a:t>Some people enjoy his crackers with cheese! </a:t>
            </a:r>
            <a:br>
              <a:rPr lang="en-GB" dirty="0"/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</a:rPr>
              <a:t>#</a:t>
            </a:r>
            <a:r>
              <a:rPr lang="en-GB" sz="7200" b="0" dirty="0">
                <a:solidFill>
                  <a:prstClr val="white"/>
                </a:solidFill>
                <a:latin typeface="Looking Flowers Caps" panose="00000500000000000000" pitchFamily="50" charset="0"/>
              </a:rPr>
              <a:t>C</a:t>
            </a:r>
            <a:r>
              <a:rPr lang="en-GB" b="0" dirty="0">
                <a:solidFill>
                  <a:prstClr val="white"/>
                </a:solidFill>
                <a:latin typeface="Looking Flowers Caps" panose="00000500000000000000" pitchFamily="50" charset="0"/>
              </a:rPr>
              <a:t>racking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F4E25-F43A-737B-24E8-FD9E5B5BEF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145323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3">
            <a:extLst>
              <a:ext uri="{FF2B5EF4-FFF2-40B4-BE49-F238E27FC236}">
                <a16:creationId xmlns:a16="http://schemas.microsoft.com/office/drawing/2014/main" id="{DC1FAC80-5AC4-7E01-6864-59293A1195A0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085F52-4182-6405-3473-D251D2C15246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363" y="2441713"/>
            <a:ext cx="4498985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Esau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549364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Isaac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587055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Joseph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587055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Jacob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EA1D1F7-8A5F-8BBF-AA48-8877CCDB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42B33D-E8F4-5F98-9B88-28C0752A6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9" y="4715513"/>
            <a:ext cx="1237497" cy="1848511"/>
          </a:xfrm>
          <a:custGeom>
            <a:avLst/>
            <a:gdLst>
              <a:gd name="connsiteX0" fmla="*/ -51 w 1237497"/>
              <a:gd name="connsiteY0" fmla="*/ -84 h 1848511"/>
              <a:gd name="connsiteX1" fmla="*/ 1237447 w 1237497"/>
              <a:gd name="connsiteY1" fmla="*/ -84 h 1848511"/>
              <a:gd name="connsiteX2" fmla="*/ 1237447 w 1237497"/>
              <a:gd name="connsiteY2" fmla="*/ 1848428 h 1848511"/>
              <a:gd name="connsiteX3" fmla="*/ -51 w 1237497"/>
              <a:gd name="connsiteY3" fmla="*/ 1848428 h 184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497" h="1848511">
                <a:moveTo>
                  <a:pt x="-51" y="-84"/>
                </a:moveTo>
                <a:lnTo>
                  <a:pt x="1237447" y="-84"/>
                </a:lnTo>
                <a:lnTo>
                  <a:pt x="1237447" y="1848428"/>
                </a:lnTo>
                <a:lnTo>
                  <a:pt x="-51" y="18484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0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FEEDF15F-77A9-93DB-9F82-572974C896C4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294788C-AF59-F44B-A6BA-BB8D75A66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897033"/>
            <a:ext cx="3986253" cy="1311128"/>
          </a:xfrm>
        </p:spPr>
        <p:txBody>
          <a:bodyPr/>
          <a:lstStyle/>
          <a:p>
            <a:pPr algn="l"/>
            <a:r>
              <a:rPr lang="en-GB" sz="8800" dirty="0">
                <a:solidFill>
                  <a:schemeClr val="accent1"/>
                </a:solidFill>
              </a:rPr>
              <a:t>Jacob</a:t>
            </a:r>
            <a:endParaRPr lang="en-GB" sz="88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192983" y="487752"/>
            <a:ext cx="5119072" cy="5114232"/>
            <a:chOff x="884929" y="1841223"/>
            <a:chExt cx="4597947" cy="4593600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929" y="1841223"/>
              <a:ext cx="4597947" cy="4593600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5068787"/>
              <a:ext cx="3281238" cy="1091956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dirty="0">
                  <a:solidFill>
                    <a:schemeClr val="tx2"/>
                  </a:solidFill>
                </a:rPr>
                <a:t>#G</a:t>
              </a:r>
              <a:r>
                <a:rPr lang="en-GB" dirty="0">
                  <a:solidFill>
                    <a:schemeClr val="tx2"/>
                  </a:solidFill>
                </a:rPr>
                <a:t>od</a:t>
              </a:r>
              <a:r>
                <a:rPr lang="en-GB" sz="4000" dirty="0">
                  <a:solidFill>
                    <a:schemeClr val="tx2"/>
                  </a:solidFill>
                </a:rPr>
                <a:t>W</a:t>
              </a:r>
              <a:r>
                <a:rPr lang="en-GB" dirty="0">
                  <a:solidFill>
                    <a:schemeClr val="tx2"/>
                  </a:solidFill>
                </a:rPr>
                <a:t>restler </a:t>
              </a:r>
              <a:r>
                <a:rPr lang="en-GB" sz="4000" dirty="0">
                  <a:solidFill>
                    <a:schemeClr val="tx2"/>
                  </a:solidFill>
                </a:rPr>
                <a:t>#N</a:t>
              </a:r>
              <a:r>
                <a:rPr lang="en-GB" dirty="0">
                  <a:solidFill>
                    <a:schemeClr val="tx2"/>
                  </a:solidFill>
                </a:rPr>
                <a:t>ew</a:t>
              </a:r>
              <a:r>
                <a:rPr lang="en-GB" sz="4000" dirty="0">
                  <a:solidFill>
                    <a:schemeClr val="tx2"/>
                  </a:solidFill>
                </a:rPr>
                <a:t>N</a:t>
              </a:r>
              <a:r>
                <a:rPr lang="en-GB" dirty="0">
                  <a:solidFill>
                    <a:schemeClr val="tx2"/>
                  </a:solidFill>
                </a:rPr>
                <a:t>ame </a:t>
              </a:r>
              <a:r>
                <a:rPr lang="en-GB" sz="4000" dirty="0">
                  <a:solidFill>
                    <a:schemeClr val="tx2"/>
                  </a:solidFill>
                </a:rPr>
                <a:t>#G</a:t>
              </a:r>
              <a:r>
                <a:rPr lang="en-GB" dirty="0">
                  <a:solidFill>
                    <a:schemeClr val="tx2"/>
                  </a:solidFill>
                </a:rPr>
                <a:t>enesis </a:t>
              </a:r>
              <a:r>
                <a:rPr lang="en-GB" sz="4000" dirty="0">
                  <a:solidFill>
                    <a:schemeClr val="tx2"/>
                  </a:solidFill>
                </a:rPr>
                <a:t>32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077176" y="3014425"/>
              <a:ext cx="4213454" cy="207517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Wrestled God well into </a:t>
              </a:r>
              <a:br>
                <a:rPr lang="en-GB" dirty="0">
                  <a:solidFill>
                    <a:schemeClr val="tx2"/>
                  </a:solidFill>
                  <a:latin typeface="+mn-lt"/>
                </a:rPr>
              </a:br>
              <a:r>
                <a:rPr lang="en-GB" dirty="0">
                  <a:solidFill>
                    <a:schemeClr val="tx2"/>
                  </a:solidFill>
                  <a:latin typeface="+mn-lt"/>
                </a:rPr>
                <a:t>the night and dislocated his hip! Even though Jacob lost, he wouldn’t let go until God blessed him. God did 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6047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dirty="0">
                  <a:solidFill>
                    <a:schemeClr val="tx2"/>
                  </a:solidFill>
                </a:rPr>
                <a:t>Did you know…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8945" y="2039391"/>
            <a:ext cx="5514110" cy="2779222"/>
          </a:xfrm>
        </p:spPr>
        <p:txBody>
          <a:bodyPr/>
          <a:lstStyle/>
          <a:p>
            <a:r>
              <a:rPr lang="en-GB" sz="6000" dirty="0"/>
              <a:t>‘Where I’m from is better than it sounds’ </a:t>
            </a:r>
            <a:br>
              <a:rPr lang="en-GB" sz="6000" dirty="0"/>
            </a:br>
            <a:r>
              <a:rPr lang="en-GB" sz="7200" b="0" dirty="0">
                <a:latin typeface="Looking Flowers Caps" panose="00000500000000000000" pitchFamily="50" charset="0"/>
              </a:rPr>
              <a:t>#UR</a:t>
            </a:r>
            <a:endParaRPr lang="en-GB" sz="6000" b="0" dirty="0">
              <a:latin typeface="Looking Flowers Caps" panose="00000500000000000000" pitchFamily="50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1" y="2039390"/>
            <a:ext cx="7315200" cy="2779222"/>
          </a:xfrm>
        </p:spPr>
        <p:txBody>
          <a:bodyPr/>
          <a:lstStyle/>
          <a:p>
            <a:r>
              <a:rPr lang="en-GB" sz="6000" dirty="0"/>
              <a:t>Became a Dad when he was 100 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#Y</a:t>
            </a:r>
            <a:r>
              <a:rPr lang="en-GB" b="0" dirty="0">
                <a:latin typeface="Looking Flowers Caps" panose="00000500000000000000" pitchFamily="50" charset="0"/>
              </a:rPr>
              <a:t>oung</a:t>
            </a:r>
            <a:r>
              <a:rPr lang="en-GB" sz="7200" b="0" dirty="0">
                <a:latin typeface="Looking Flowers Caps" panose="00000500000000000000" pitchFamily="50" charset="0"/>
              </a:rPr>
              <a:t>A</a:t>
            </a:r>
            <a:r>
              <a:rPr lang="en-GB" b="0" dirty="0">
                <a:latin typeface="Looking Flowers Caps" panose="00000500000000000000" pitchFamily="50" charset="0"/>
              </a:rPr>
              <a:t>t</a:t>
            </a:r>
            <a:r>
              <a:rPr lang="en-GB" sz="7200" b="0" dirty="0">
                <a:latin typeface="Looking Flowers Caps" panose="00000500000000000000" pitchFamily="50" charset="0"/>
              </a:rPr>
              <a:t>H</a:t>
            </a:r>
            <a:r>
              <a:rPr lang="en-GB" b="0" dirty="0">
                <a:latin typeface="Looking Flowers Caps" panose="00000500000000000000" pitchFamily="50" charset="0"/>
              </a:rPr>
              <a:t>eart</a:t>
            </a:r>
            <a:endParaRPr lang="en-GB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6331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1623891"/>
            <a:ext cx="9432925" cy="3610219"/>
          </a:xfrm>
        </p:spPr>
        <p:txBody>
          <a:bodyPr/>
          <a:lstStyle/>
          <a:p>
            <a:r>
              <a:rPr lang="en-GB" sz="6000" dirty="0"/>
              <a:t>One day he’ll have </a:t>
            </a:r>
            <a:br>
              <a:rPr lang="en-GB" sz="6000" dirty="0"/>
            </a:br>
            <a:r>
              <a:rPr lang="en-GB" sz="6000" dirty="0"/>
              <a:t>more kids than stars in the milky way galaxy! 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#T</a:t>
            </a:r>
            <a:r>
              <a:rPr lang="en-GB" b="0" dirty="0">
                <a:latin typeface="Looking Flowers Caps" panose="00000500000000000000" pitchFamily="50" charset="0"/>
              </a:rPr>
              <a:t>winkle</a:t>
            </a:r>
            <a:r>
              <a:rPr lang="en-GB" sz="7200" b="0" dirty="0">
                <a:latin typeface="Looking Flowers Caps" panose="00000500000000000000" pitchFamily="50" charset="0"/>
              </a:rPr>
              <a:t>T</a:t>
            </a:r>
            <a:r>
              <a:rPr lang="en-GB" b="0" dirty="0">
                <a:latin typeface="Looking Flowers Caps" panose="00000500000000000000" pitchFamily="50" charset="0"/>
              </a:rPr>
              <a:t>winkle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3978D3-2093-7090-1AE7-912E2592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31381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8" y="2441713"/>
            <a:ext cx="3136658" cy="840230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accent1"/>
                </a:solidFill>
              </a:rPr>
              <a:t>a. David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7" y="3851707"/>
            <a:ext cx="3884081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Abraham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520558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Noah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520558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Adam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C44EB031-6C74-B668-5D71-B7DEAD5DC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9" y="4715513"/>
            <a:ext cx="1237497" cy="1848511"/>
          </a:xfrm>
          <a:custGeom>
            <a:avLst/>
            <a:gdLst>
              <a:gd name="connsiteX0" fmla="*/ -51 w 1237497"/>
              <a:gd name="connsiteY0" fmla="*/ -84 h 1848511"/>
              <a:gd name="connsiteX1" fmla="*/ 1237447 w 1237497"/>
              <a:gd name="connsiteY1" fmla="*/ -84 h 1848511"/>
              <a:gd name="connsiteX2" fmla="*/ 1237447 w 1237497"/>
              <a:gd name="connsiteY2" fmla="*/ 1848428 h 1848511"/>
              <a:gd name="connsiteX3" fmla="*/ -51 w 1237497"/>
              <a:gd name="connsiteY3" fmla="*/ 1848428 h 184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497" h="1848511">
                <a:moveTo>
                  <a:pt x="-51" y="-84"/>
                </a:moveTo>
                <a:lnTo>
                  <a:pt x="1237447" y="-84"/>
                </a:lnTo>
                <a:lnTo>
                  <a:pt x="1237447" y="1848428"/>
                </a:lnTo>
                <a:lnTo>
                  <a:pt x="-51" y="18484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287636"/>
            <a:ext cx="5257339" cy="2529923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Abraham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720975" y="808341"/>
            <a:ext cx="4448619" cy="4444414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211804" y="4830462"/>
              <a:ext cx="3944196" cy="110799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0"/>
                </a:spcBef>
              </a:pPr>
              <a:r>
                <a:rPr lang="en-GB" sz="4000" dirty="0">
                  <a:solidFill>
                    <a:schemeClr val="tx2"/>
                  </a:solidFill>
                </a:rPr>
                <a:t>#P</a:t>
              </a:r>
              <a:r>
                <a:rPr lang="en-GB" dirty="0">
                  <a:solidFill>
                    <a:schemeClr val="tx2"/>
                  </a:solidFill>
                </a:rPr>
                <a:t>ass</a:t>
              </a:r>
              <a:r>
                <a:rPr lang="en-GB" sz="4000" dirty="0">
                  <a:solidFill>
                    <a:schemeClr val="tx2"/>
                  </a:solidFill>
                </a:rPr>
                <a:t>M</a:t>
              </a:r>
              <a:r>
                <a:rPr lang="en-GB" dirty="0">
                  <a:solidFill>
                    <a:schemeClr val="tx2"/>
                  </a:solidFill>
                </a:rPr>
                <a:t>e</a:t>
              </a:r>
              <a:r>
                <a:rPr lang="en-GB" sz="4000" dirty="0">
                  <a:solidFill>
                    <a:schemeClr val="tx2"/>
                  </a:solidFill>
                </a:rPr>
                <a:t>T</a:t>
              </a:r>
              <a:r>
                <a:rPr lang="en-GB" dirty="0">
                  <a:solidFill>
                    <a:schemeClr val="tx2"/>
                  </a:solidFill>
                </a:rPr>
                <a:t>hat</a:t>
              </a:r>
              <a:r>
                <a:rPr lang="en-GB" sz="4000" dirty="0">
                  <a:solidFill>
                    <a:schemeClr val="tx2"/>
                  </a:solidFill>
                </a:rPr>
                <a:t>H</a:t>
              </a:r>
              <a:r>
                <a:rPr lang="en-GB" dirty="0">
                  <a:solidFill>
                    <a:schemeClr val="tx2"/>
                  </a:solidFill>
                </a:rPr>
                <a:t>ubble</a:t>
              </a:r>
              <a:r>
                <a:rPr lang="en-GB" sz="4000" dirty="0">
                  <a:solidFill>
                    <a:schemeClr val="tx2"/>
                  </a:solidFill>
                </a:rPr>
                <a:t>T</a:t>
              </a:r>
              <a:r>
                <a:rPr lang="en-GB" dirty="0">
                  <a:solidFill>
                    <a:schemeClr val="tx2"/>
                  </a:solidFill>
                </a:rPr>
                <a:t>elescope</a:t>
              </a:r>
              <a:r>
                <a:rPr lang="en-GB" sz="4000" dirty="0">
                  <a:solidFill>
                    <a:schemeClr val="tx2"/>
                  </a:solidFill>
                </a:rPr>
                <a:t> #G</a:t>
              </a:r>
              <a:r>
                <a:rPr lang="en-GB" dirty="0">
                  <a:solidFill>
                    <a:schemeClr val="tx2"/>
                  </a:solidFill>
                </a:rPr>
                <a:t>enesis</a:t>
              </a:r>
              <a:r>
                <a:rPr lang="en-GB" sz="4000" dirty="0">
                  <a:solidFill>
                    <a:schemeClr val="tx2"/>
                  </a:solidFill>
                </a:rPr>
                <a:t> 26.4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419623" y="3089394"/>
              <a:ext cx="3528560" cy="186717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God promised that his children would outnumber the stars in the sky 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6047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dirty="0">
                  <a:solidFill>
                    <a:schemeClr val="tx2"/>
                  </a:solidFill>
                </a:rPr>
                <a:t>Did you know…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CC4CA8-0384-32CB-2E77-46F0B7077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2035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dirty="0">
                <a:solidFill>
                  <a:schemeClr val="accent1"/>
                </a:solidFill>
              </a:rPr>
              <a:t>Character 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algn="l"/>
            <a:r>
              <a:rPr lang="en-GB" sz="4000" dirty="0">
                <a:solidFill>
                  <a:schemeClr val="tx1"/>
                </a:solidFill>
              </a:rPr>
              <a:t>Beat 2 EXODUS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742FADD-6252-0F3B-DA89-E1521CFC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5017" y="3283566"/>
            <a:ext cx="5579130" cy="30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1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454888"/>
            <a:ext cx="9432925" cy="1948226"/>
          </a:xfrm>
        </p:spPr>
        <p:txBody>
          <a:bodyPr/>
          <a:lstStyle/>
          <a:p>
            <a:r>
              <a:rPr lang="en-GB" sz="6000" dirty="0"/>
              <a:t>Her hubby was Abraham 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#D</a:t>
            </a:r>
            <a:r>
              <a:rPr lang="en-GB" b="0" dirty="0">
                <a:latin typeface="Looking Flowers Caps" panose="00000500000000000000" pitchFamily="50" charset="0"/>
              </a:rPr>
              <a:t>ating</a:t>
            </a:r>
            <a:r>
              <a:rPr lang="en-GB" sz="7200" b="0" dirty="0">
                <a:latin typeface="Looking Flowers Caps" panose="00000500000000000000" pitchFamily="50" charset="0"/>
              </a:rPr>
              <a:t>Ab</a:t>
            </a:r>
            <a:r>
              <a:rPr lang="en-GB" b="0" dirty="0">
                <a:latin typeface="Looking Flowers Caps" panose="00000500000000000000" pitchFamily="50" charset="0"/>
              </a:rPr>
              <a:t>Loke</a:t>
            </a:r>
            <a:r>
              <a:rPr lang="en-GB" sz="7200" b="0" dirty="0">
                <a:latin typeface="Looking Flowers Caps" panose="00000500000000000000" pitchFamily="50" charset="0"/>
              </a:rPr>
              <a:t>F</a:t>
            </a:r>
            <a:r>
              <a:rPr lang="en-GB" b="0" dirty="0">
                <a:latin typeface="Looking Flowers Caps" panose="00000500000000000000" pitchFamily="50" charset="0"/>
              </a:rPr>
              <a:t>rom</a:t>
            </a:r>
            <a:r>
              <a:rPr lang="en-GB" sz="7200" b="0" dirty="0">
                <a:latin typeface="Looking Flowers Caps" panose="00000500000000000000" pitchFamily="50" charset="0"/>
              </a:rPr>
              <a:t>U</a:t>
            </a:r>
            <a:r>
              <a:rPr lang="en-GB" b="0" dirty="0">
                <a:latin typeface="Looking Flowers Caps" panose="00000500000000000000" pitchFamily="50" charset="0"/>
              </a:rPr>
              <a:t>r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F81B1-34A0-499C-262C-8FA7085974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70697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2039390"/>
            <a:ext cx="9143998" cy="2779222"/>
          </a:xfrm>
        </p:spPr>
        <p:txBody>
          <a:bodyPr/>
          <a:lstStyle/>
          <a:p>
            <a:r>
              <a:rPr lang="en-GB" sz="6000" dirty="0"/>
              <a:t>‘Give birth at my age? Are you having a laugh?!’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#LOL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311796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F2FF47A1-D200-47F7-A4E0-6E3AE4D5A5F2}"/>
</file>

<file path=customXml/itemProps2.xml><?xml version="1.0" encoding="utf-8"?>
<ds:datastoreItem xmlns:ds="http://schemas.openxmlformats.org/officeDocument/2006/customXml" ds:itemID="{453CAF92-F049-4255-BE6D-B5960D8A9861}"/>
</file>

<file path=customXml/itemProps3.xml><?xml version="1.0" encoding="utf-8"?>
<ds:datastoreItem xmlns:ds="http://schemas.openxmlformats.org/officeDocument/2006/customXml" ds:itemID="{DAB85636-C20C-45C7-8DED-24DC0DAFB2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Looking Flowers Caps</vt:lpstr>
      <vt:lpstr>Degular Display Semibold</vt:lpstr>
      <vt:lpstr>Acumin VF Black</vt:lpstr>
      <vt:lpstr>Arial</vt:lpstr>
      <vt:lpstr>Acumin Pro</vt:lpstr>
      <vt:lpstr>Office Theme</vt:lpstr>
      <vt:lpstr>1_Office Theme</vt:lpstr>
      <vt:lpstr>Character 1</vt:lpstr>
      <vt:lpstr>‘Where I’m from is better than it sounds’  #UR</vt:lpstr>
      <vt:lpstr>Became a Dad when he was 100  #YoungAtHeart</vt:lpstr>
      <vt:lpstr>One day he’ll have  more kids than stars in the milky way galaxy!  #TwinkleTwinkle</vt:lpstr>
      <vt:lpstr>a. David</vt:lpstr>
      <vt:lpstr>Abraham</vt:lpstr>
      <vt:lpstr>Character 2</vt:lpstr>
      <vt:lpstr>Her hubby was Abraham  #DatingAbLokeFromUr</vt:lpstr>
      <vt:lpstr>‘Give birth at my age? Are you having a laugh?!’ #LOL</vt:lpstr>
      <vt:lpstr>She lived to be 127  #YouLookGoodForYourAge</vt:lpstr>
      <vt:lpstr>a. Eve</vt:lpstr>
      <vt:lpstr>Sarah</vt:lpstr>
      <vt:lpstr>Character 3</vt:lpstr>
      <vt:lpstr>Conned his brother  out of the bulk of the family inheritance. #ConArtist</vt:lpstr>
      <vt:lpstr>Not a hairy bloke, (unlike his brother!)  #WhoNeedsShavingFoam</vt:lpstr>
      <vt:lpstr>Some people enjoy his crackers with cheese!  #Cracking</vt:lpstr>
      <vt:lpstr>a. Esau</vt:lpstr>
      <vt:lpstr>Jacob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12</cp:revision>
  <dcterms:created xsi:type="dcterms:W3CDTF">2024-03-28T08:18:40Z</dcterms:created>
  <dcterms:modified xsi:type="dcterms:W3CDTF">2024-04-12T09:15:28Z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746300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