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</p:sldIdLst>
  <p:sldSz cx="12192000" cy="6858000"/>
  <p:notesSz cx="6858000" cy="9144000"/>
  <p:embeddedFontLst>
    <p:embeddedFont>
      <p:font typeface="Acumin Pro" panose="020B0804020202020204" pitchFamily="34" charset="0"/>
      <p:bold r:id="rId8"/>
    </p:embeddedFont>
    <p:embeddedFont>
      <p:font typeface="Acumin VF Black" panose="020B0304020202020204" pitchFamily="34" charset="0"/>
      <p:bold r:id="rId9"/>
    </p:embeddedFont>
    <p:embeddedFont>
      <p:font typeface="Degular Display Semibold" panose="04040606060303040305" pitchFamily="82" charset="0"/>
      <p:bold r:id="rId10"/>
    </p:embeddedFont>
    <p:embeddedFont>
      <p:font typeface="Looking Flowers Caps" panose="00000500000000000000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Old Man Abe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#G</a:t>
            </a:r>
            <a:r>
              <a:rPr lang="en-GB" sz="3200" dirty="0"/>
              <a:t>enesis</a:t>
            </a:r>
            <a:r>
              <a:rPr lang="en-GB" dirty="0"/>
              <a:t> 12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1C61A-BF39-98E1-A8AE-F5D2A01A0663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E4C6FFD6-E220-854B-2887-7FF85E0A3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Funny Man Isaac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2B3A7-697B-289F-681D-8ED1152F7BB9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81C02C60-7C8B-ADD6-9E00-9F4CF7D5ED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dirty="0"/>
              <a:t>Con Man Jacob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#12T</a:t>
            </a:r>
            <a:r>
              <a:rPr lang="en-GB" sz="3200" dirty="0"/>
              <a:t>eams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049F38-317A-CCEA-0308-020BD6CB4452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99A88D09-BB2E-627D-1308-5D29C55D12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Showman Joseph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#R</a:t>
            </a:r>
            <a:r>
              <a:rPr lang="en-GB" sz="3200" dirty="0"/>
              <a:t>eunion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54D68C-87DE-7F57-BB1B-493B99134542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191790CC-B6C0-FD14-BD45-F87F8BD6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Bushman Moses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BF1B3-E78A-4C16-2978-160C3DD54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8386BC-851D-AEFC-D7E6-871062E8DE22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81156C02-5090-AD9D-8244-59DECEAF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Welcome home Joshua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#P</a:t>
            </a:r>
            <a:r>
              <a:rPr lang="en-GB" sz="3200" dirty="0"/>
              <a:t>romised</a:t>
            </a:r>
            <a:r>
              <a:rPr lang="en-GB" dirty="0"/>
              <a:t>L</a:t>
            </a:r>
            <a:r>
              <a:rPr lang="en-GB" sz="3200" dirty="0"/>
              <a:t>and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65E0A-C093-8AA5-390B-4FE07278D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EXODUS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6BB9B-FE07-4225-6429-D3C340716650}"/>
              </a:ext>
            </a:extLst>
          </p:cNvPr>
          <p:cNvSpPr/>
          <p:nvPr/>
        </p:nvSpPr>
        <p:spPr>
          <a:xfrm>
            <a:off x="258073" y="5964080"/>
            <a:ext cx="2208231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4B1E5158-EDDC-21EB-6857-613C99855A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152" y="5449748"/>
            <a:ext cx="2394970" cy="1325330"/>
          </a:xfrm>
          <a:custGeom>
            <a:avLst/>
            <a:gdLst>
              <a:gd name="connsiteX0" fmla="*/ -214 w 5700856"/>
              <a:gd name="connsiteY0" fmla="*/ -118 h 3154744"/>
              <a:gd name="connsiteX1" fmla="*/ 5700643 w 5700856"/>
              <a:gd name="connsiteY1" fmla="*/ -118 h 3154744"/>
              <a:gd name="connsiteX2" fmla="*/ 5700643 w 5700856"/>
              <a:gd name="connsiteY2" fmla="*/ 3154626 h 3154744"/>
              <a:gd name="connsiteX3" fmla="*/ -214 w 5700856"/>
              <a:gd name="connsiteY3" fmla="*/ 3154626 h 31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0856" h="3154744">
                <a:moveTo>
                  <a:pt x="-214" y="-118"/>
                </a:moveTo>
                <a:lnTo>
                  <a:pt x="5700643" y="-118"/>
                </a:lnTo>
                <a:lnTo>
                  <a:pt x="5700643" y="3154626"/>
                </a:lnTo>
                <a:lnTo>
                  <a:pt x="-214" y="31546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65056413-7DD2-4299-9B3D-06D2CE0FCEAF}"/>
</file>

<file path=customXml/itemProps2.xml><?xml version="1.0" encoding="utf-8"?>
<ds:datastoreItem xmlns:ds="http://schemas.openxmlformats.org/officeDocument/2006/customXml" ds:itemID="{CB3808DE-4091-46DD-B5DC-4B5911B2404E}"/>
</file>

<file path=customXml/itemProps3.xml><?xml version="1.0" encoding="utf-8"?>
<ds:datastoreItem xmlns:ds="http://schemas.openxmlformats.org/officeDocument/2006/customXml" ds:itemID="{6ACCE0D2-D45A-4033-8677-02044A4F5D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Looking Flowers Caps</vt:lpstr>
      <vt:lpstr>Acumin Pro</vt:lpstr>
      <vt:lpstr>Acumin VF Black</vt:lpstr>
      <vt:lpstr>Degular Display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13</cp:revision>
  <dcterms:created xsi:type="dcterms:W3CDTF">2024-03-28T08:18:40Z</dcterms:created>
  <dcterms:modified xsi:type="dcterms:W3CDTF">2024-04-15T21:19:03Z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746000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