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</p:sldIdLst>
  <p:sldSz cx="12192000" cy="6858000"/>
  <p:notesSz cx="6858000" cy="9144000"/>
  <p:embeddedFontLst>
    <p:embeddedFont>
      <p:font typeface="Acumin Pro" panose="020B0804020202020204" pitchFamily="34" charset="0"/>
      <p:bold r:id="rId8"/>
    </p:embeddedFont>
    <p:embeddedFont>
      <p:font typeface="Acumin VF Black" panose="020B0304020202020204" pitchFamily="34" charset="0"/>
      <p:bold r:id="rId9"/>
    </p:embeddedFont>
    <p:embeddedFont>
      <p:font typeface="Degular Display Semibold" panose="04040606060303040305" pitchFamily="82" charset="0"/>
      <p:bold r:id="rId10"/>
    </p:embeddedFont>
    <p:embeddedFont>
      <p:font typeface="Looking Flowers Caps" panose="00000500000000000000" pitchFamily="50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6"/>
            <a:ext cx="9144000" cy="426207"/>
          </a:xfr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>
            <a:spAutoFit/>
          </a:bodyPr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89D31F9-C325-CEE1-443F-837D059E78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00827" y="6201683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 b="1">
                <a:solidFill>
                  <a:schemeClr val="accent1"/>
                </a:solidFill>
                <a:latin typeface="Acumin Pro" panose="020B0804020202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72A0B4-0466-A22E-1F65-1664CB32F5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4000" y="764281"/>
            <a:ext cx="9144000" cy="51435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EDBE4023-E984-B732-1B91-1AD3B494DF28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rgbClr val="1D1D1B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10/04/2024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517"/>
            <a:ext cx="9144000" cy="342723"/>
          </a:xfrm>
        </p:spPr>
        <p:txBody>
          <a:bodyPr/>
          <a:lstStyle/>
          <a:p>
            <a:r>
              <a:rPr lang="en-GB" dirty="0"/>
              <a:t>ALL good!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/>
          <a:lstStyle/>
          <a:p>
            <a:r>
              <a:rPr lang="en-GB" dirty="0"/>
              <a:t>#G</a:t>
            </a:r>
            <a:r>
              <a:rPr lang="en-GB" sz="3200" dirty="0"/>
              <a:t>enesis</a:t>
            </a:r>
            <a:r>
              <a:rPr lang="en-GB" dirty="0"/>
              <a:t> 1 </a:t>
            </a:r>
            <a:r>
              <a:rPr lang="en-GB" dirty="0" err="1"/>
              <a:t>U</a:t>
            </a:r>
            <a:r>
              <a:rPr lang="en-GB" sz="3200" dirty="0" err="1"/>
              <a:t>ltimate</a:t>
            </a:r>
            <a:r>
              <a:rPr lang="en-GB" dirty="0" err="1"/>
              <a:t>A</a:t>
            </a:r>
            <a:r>
              <a:rPr lang="en-GB" sz="3200" dirty="0" err="1"/>
              <a:t>rtist</a:t>
            </a:r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13A0ADA-8A9F-6C8E-9A0E-5BD550AD66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9" name="Graphic 27">
            <a:extLst>
              <a:ext uri="{FF2B5EF4-FFF2-40B4-BE49-F238E27FC236}">
                <a16:creationId xmlns:a16="http://schemas.microsoft.com/office/drawing/2014/main" id="{E6479884-DB24-F7F3-BE30-A6196DDFFD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9143" y="-59842"/>
            <a:ext cx="2404586" cy="2037873"/>
          </a:xfrm>
          <a:custGeom>
            <a:avLst/>
            <a:gdLst>
              <a:gd name="connsiteX0" fmla="*/ -103 w 2404586"/>
              <a:gd name="connsiteY0" fmla="*/ -88 h 2037873"/>
              <a:gd name="connsiteX1" fmla="*/ 2404483 w 2404586"/>
              <a:gd name="connsiteY1" fmla="*/ -88 h 2037873"/>
              <a:gd name="connsiteX2" fmla="*/ 2404483 w 2404586"/>
              <a:gd name="connsiteY2" fmla="*/ 2037786 h 2037873"/>
              <a:gd name="connsiteX3" fmla="*/ -103 w 2404586"/>
              <a:gd name="connsiteY3" fmla="*/ 2037786 h 2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4586" h="2037873">
                <a:moveTo>
                  <a:pt x="-103" y="-88"/>
                </a:moveTo>
                <a:lnTo>
                  <a:pt x="2404483" y="-88"/>
                </a:lnTo>
                <a:lnTo>
                  <a:pt x="2404483" y="2037786"/>
                </a:lnTo>
                <a:lnTo>
                  <a:pt x="-103" y="2037786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F14AF-33E2-A9EF-1C9D-57A47FF708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ORIGINS</a:t>
            </a:r>
          </a:p>
        </p:txBody>
      </p:sp>
    </p:spTree>
    <p:extLst>
      <p:ext uri="{BB962C8B-B14F-4D97-AF65-F5344CB8AC3E}">
        <p14:creationId xmlns:p14="http://schemas.microsoft.com/office/powerpoint/2010/main" val="419358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E8DD729-C886-8322-E9B1-49EBEE3B0917}"/>
              </a:ext>
            </a:extLst>
          </p:cNvPr>
          <p:cNvSpPr/>
          <p:nvPr/>
        </p:nvSpPr>
        <p:spPr>
          <a:xfrm>
            <a:off x="667614" y="5095859"/>
            <a:ext cx="1259866" cy="12598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517"/>
            <a:ext cx="9144000" cy="342723"/>
          </a:xfrm>
        </p:spPr>
        <p:txBody>
          <a:bodyPr/>
          <a:lstStyle/>
          <a:p>
            <a:r>
              <a:rPr lang="en-GB" dirty="0"/>
              <a:t>WELL good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/>
          <a:lstStyle/>
          <a:p>
            <a:r>
              <a:rPr lang="en-GB" dirty="0"/>
              <a:t>#G</a:t>
            </a:r>
            <a:r>
              <a:rPr lang="en-GB" sz="3200" dirty="0"/>
              <a:t>enesis</a:t>
            </a:r>
            <a:r>
              <a:rPr lang="en-GB" dirty="0"/>
              <a:t> 2 </a:t>
            </a:r>
            <a:r>
              <a:rPr lang="en-GB" dirty="0" err="1"/>
              <a:t>I</a:t>
            </a:r>
            <a:r>
              <a:rPr lang="en-GB" sz="3200" dirty="0" err="1"/>
              <a:t>mage</a:t>
            </a:r>
            <a:r>
              <a:rPr lang="en-GB" dirty="0" err="1"/>
              <a:t>B</a:t>
            </a:r>
            <a:r>
              <a:rPr lang="en-GB" sz="3200" dirty="0" err="1"/>
              <a:t>earers</a:t>
            </a:r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0DC36D8-D000-94A1-2059-150D80B1FF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" name="Graphic 23">
            <a:extLst>
              <a:ext uri="{FF2B5EF4-FFF2-40B4-BE49-F238E27FC236}">
                <a16:creationId xmlns:a16="http://schemas.microsoft.com/office/drawing/2014/main" id="{65852D80-0D3D-E0D9-1623-BCFC89AAC8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00000">
            <a:off x="335007" y="4828136"/>
            <a:ext cx="1899309" cy="1889519"/>
          </a:xfrm>
          <a:custGeom>
            <a:avLst/>
            <a:gdLst>
              <a:gd name="connsiteX0" fmla="*/ -21 w 2697861"/>
              <a:gd name="connsiteY0" fmla="*/ -20 h 2683955"/>
              <a:gd name="connsiteX1" fmla="*/ 2697841 w 2697861"/>
              <a:gd name="connsiteY1" fmla="*/ -20 h 2683955"/>
              <a:gd name="connsiteX2" fmla="*/ 2697841 w 2697861"/>
              <a:gd name="connsiteY2" fmla="*/ 2683935 h 2683955"/>
              <a:gd name="connsiteX3" fmla="*/ -21 w 2697861"/>
              <a:gd name="connsiteY3" fmla="*/ 2683935 h 268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7861" h="2683955">
                <a:moveTo>
                  <a:pt x="-21" y="-20"/>
                </a:moveTo>
                <a:lnTo>
                  <a:pt x="2697841" y="-20"/>
                </a:lnTo>
                <a:lnTo>
                  <a:pt x="2697841" y="2683935"/>
                </a:lnTo>
                <a:lnTo>
                  <a:pt x="-21" y="2683935"/>
                </a:ln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FA8B5-3FF9-00D1-0490-99A745D015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ORIGINS</a:t>
            </a:r>
          </a:p>
        </p:txBody>
      </p:sp>
    </p:spTree>
    <p:extLst>
      <p:ext uri="{BB962C8B-B14F-4D97-AF65-F5344CB8AC3E}">
        <p14:creationId xmlns:p14="http://schemas.microsoft.com/office/powerpoint/2010/main" val="104069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776"/>
            <a:ext cx="9144000" cy="426207"/>
          </a:xfrm>
        </p:spPr>
        <p:txBody>
          <a:bodyPr/>
          <a:lstStyle/>
          <a:p>
            <a:r>
              <a:rPr lang="en-GB" dirty="0"/>
              <a:t>NOT good!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/>
          <a:lstStyle/>
          <a:p>
            <a:r>
              <a:rPr lang="en-GB" dirty="0"/>
              <a:t>#G</a:t>
            </a:r>
            <a:r>
              <a:rPr lang="en-GB" sz="3200" dirty="0"/>
              <a:t>enesis</a:t>
            </a:r>
            <a:r>
              <a:rPr lang="en-GB" dirty="0"/>
              <a:t> 3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0A5D07F-5787-BC90-F633-CB4CAF81C7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3" name="Graphic 27">
            <a:extLst>
              <a:ext uri="{FF2B5EF4-FFF2-40B4-BE49-F238E27FC236}">
                <a16:creationId xmlns:a16="http://schemas.microsoft.com/office/drawing/2014/main" id="{8FAA8150-C09E-A9B3-5137-E94E1EB34F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9143" y="-59842"/>
            <a:ext cx="2404586" cy="2037873"/>
          </a:xfrm>
          <a:custGeom>
            <a:avLst/>
            <a:gdLst>
              <a:gd name="connsiteX0" fmla="*/ -103 w 2404586"/>
              <a:gd name="connsiteY0" fmla="*/ -88 h 2037873"/>
              <a:gd name="connsiteX1" fmla="*/ 2404483 w 2404586"/>
              <a:gd name="connsiteY1" fmla="*/ -88 h 2037873"/>
              <a:gd name="connsiteX2" fmla="*/ 2404483 w 2404586"/>
              <a:gd name="connsiteY2" fmla="*/ 2037786 h 2037873"/>
              <a:gd name="connsiteX3" fmla="*/ -103 w 2404586"/>
              <a:gd name="connsiteY3" fmla="*/ 2037786 h 203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4586" h="2037873">
                <a:moveTo>
                  <a:pt x="-103" y="-88"/>
                </a:moveTo>
                <a:lnTo>
                  <a:pt x="2404483" y="-88"/>
                </a:lnTo>
                <a:lnTo>
                  <a:pt x="2404483" y="2037786"/>
                </a:lnTo>
                <a:lnTo>
                  <a:pt x="-103" y="2037786"/>
                </a:lnTo>
                <a:close/>
              </a:path>
            </a:pathLst>
          </a:cu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5EB3EC-39E9-CDDB-11DC-E517029CD8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ORIGINS</a:t>
            </a:r>
          </a:p>
        </p:txBody>
      </p:sp>
    </p:spTree>
    <p:extLst>
      <p:ext uri="{BB962C8B-B14F-4D97-AF65-F5344CB8AC3E}">
        <p14:creationId xmlns:p14="http://schemas.microsoft.com/office/powerpoint/2010/main" val="3130535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517"/>
            <a:ext cx="9144000" cy="342723"/>
          </a:xfrm>
        </p:spPr>
        <p:txBody>
          <a:bodyPr/>
          <a:lstStyle/>
          <a:p>
            <a:r>
              <a:rPr lang="en-GB" dirty="0"/>
              <a:t>ONLY Noah good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/>
          <a:lstStyle/>
          <a:p>
            <a:r>
              <a:rPr lang="en-GB" dirty="0"/>
              <a:t>#N</a:t>
            </a:r>
            <a:r>
              <a:rPr lang="en-GB" sz="3200" dirty="0"/>
              <a:t>oah</a:t>
            </a:r>
            <a:r>
              <a:rPr lang="en-GB" dirty="0"/>
              <a:t> #G</a:t>
            </a:r>
            <a:r>
              <a:rPr lang="en-GB" sz="3200" dirty="0"/>
              <a:t>enesis</a:t>
            </a:r>
            <a:r>
              <a:rPr lang="en-GB" dirty="0"/>
              <a:t> 9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F8B941D-3D87-EE53-5EC6-077B199064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BE53D6-1396-8AFD-29C6-E8E61A7D305F}"/>
              </a:ext>
            </a:extLst>
          </p:cNvPr>
          <p:cNvSpPr/>
          <p:nvPr/>
        </p:nvSpPr>
        <p:spPr>
          <a:xfrm>
            <a:off x="431442" y="6005822"/>
            <a:ext cx="2086378" cy="240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Graphic 23">
            <a:extLst>
              <a:ext uri="{FF2B5EF4-FFF2-40B4-BE49-F238E27FC236}">
                <a16:creationId xmlns:a16="http://schemas.microsoft.com/office/drawing/2014/main" id="{DC29599A-6E31-E614-5907-661DA8157B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20000">
            <a:off x="305078" y="5072299"/>
            <a:ext cx="2293716" cy="2293716"/>
          </a:xfrm>
          <a:custGeom>
            <a:avLst/>
            <a:gdLst>
              <a:gd name="connsiteX0" fmla="*/ -50 w 2293716"/>
              <a:gd name="connsiteY0" fmla="*/ -50 h 2293716"/>
              <a:gd name="connsiteX1" fmla="*/ 2293667 w 2293716"/>
              <a:gd name="connsiteY1" fmla="*/ -50 h 2293716"/>
              <a:gd name="connsiteX2" fmla="*/ 2293667 w 2293716"/>
              <a:gd name="connsiteY2" fmla="*/ 2293666 h 2293716"/>
              <a:gd name="connsiteX3" fmla="*/ -50 w 2293716"/>
              <a:gd name="connsiteY3" fmla="*/ 2293666 h 229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3716" h="2293716">
                <a:moveTo>
                  <a:pt x="-50" y="-50"/>
                </a:moveTo>
                <a:lnTo>
                  <a:pt x="2293667" y="-50"/>
                </a:lnTo>
                <a:lnTo>
                  <a:pt x="2293667" y="2293666"/>
                </a:lnTo>
                <a:lnTo>
                  <a:pt x="-50" y="2293666"/>
                </a:ln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3B19D-A33E-264D-63CC-66FD37802D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ORIGINS</a:t>
            </a:r>
          </a:p>
        </p:txBody>
      </p:sp>
    </p:spTree>
    <p:extLst>
      <p:ext uri="{BB962C8B-B14F-4D97-AF65-F5344CB8AC3E}">
        <p14:creationId xmlns:p14="http://schemas.microsoft.com/office/powerpoint/2010/main" val="77025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517"/>
            <a:ext cx="9144000" cy="342723"/>
          </a:xfrm>
        </p:spPr>
        <p:txBody>
          <a:bodyPr/>
          <a:lstStyle/>
          <a:p>
            <a:r>
              <a:rPr lang="en-GB" dirty="0"/>
              <a:t>Babel babbler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/>
          <a:lstStyle/>
          <a:p>
            <a:r>
              <a:rPr lang="en-GB" dirty="0"/>
              <a:t>#Y</a:t>
            </a:r>
            <a:r>
              <a:rPr lang="en-GB" sz="3200" dirty="0"/>
              <a:t>ou</a:t>
            </a:r>
            <a:r>
              <a:rPr lang="en-GB" dirty="0"/>
              <a:t>W</a:t>
            </a:r>
            <a:r>
              <a:rPr lang="en-GB" sz="3200" dirty="0"/>
              <a:t>hat</a:t>
            </a:r>
            <a:r>
              <a:rPr lang="en-GB" dirty="0"/>
              <a:t>?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33E943A-2010-D835-845A-59980E6800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8" name="Graphic 26">
            <a:extLst>
              <a:ext uri="{FF2B5EF4-FFF2-40B4-BE49-F238E27FC236}">
                <a16:creationId xmlns:a16="http://schemas.microsoft.com/office/drawing/2014/main" id="{B6C27992-0ED2-5AF9-0F91-062696527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6729" flipH="1">
            <a:off x="9819003" y="323850"/>
            <a:ext cx="2116703" cy="1055084"/>
          </a:xfrm>
          <a:custGeom>
            <a:avLst/>
            <a:gdLst>
              <a:gd name="connsiteX0" fmla="*/ -707 w 2993516"/>
              <a:gd name="connsiteY0" fmla="*/ -215 h 1055084"/>
              <a:gd name="connsiteX1" fmla="*/ 2992810 w 2993516"/>
              <a:gd name="connsiteY1" fmla="*/ -215 h 1055084"/>
              <a:gd name="connsiteX2" fmla="*/ 2992810 w 2993516"/>
              <a:gd name="connsiteY2" fmla="*/ 1054869 h 1055084"/>
              <a:gd name="connsiteX3" fmla="*/ -707 w 2993516"/>
              <a:gd name="connsiteY3" fmla="*/ 1054869 h 105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3516" h="1055084">
                <a:moveTo>
                  <a:pt x="-707" y="-215"/>
                </a:moveTo>
                <a:lnTo>
                  <a:pt x="2992810" y="-215"/>
                </a:lnTo>
                <a:lnTo>
                  <a:pt x="2992810" y="1054869"/>
                </a:lnTo>
                <a:lnTo>
                  <a:pt x="-707" y="1054869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9032F-6070-7406-F84A-A7F04E8366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ORIGINS</a:t>
            </a:r>
          </a:p>
        </p:txBody>
      </p:sp>
    </p:spTree>
    <p:extLst>
      <p:ext uri="{BB962C8B-B14F-4D97-AF65-F5344CB8AC3E}">
        <p14:creationId xmlns:p14="http://schemas.microsoft.com/office/powerpoint/2010/main" val="193340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350870F-63CA-86EA-8E95-2BDB27FB5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517"/>
            <a:ext cx="9144000" cy="342723"/>
          </a:xfrm>
        </p:spPr>
        <p:txBody>
          <a:bodyPr/>
          <a:lstStyle/>
          <a:p>
            <a:r>
              <a:rPr lang="en-GB" dirty="0"/>
              <a:t>Serpent crusher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6112413"/>
            <a:ext cx="9144000" cy="661720"/>
          </a:xfrm>
        </p:spPr>
        <p:txBody>
          <a:bodyPr/>
          <a:lstStyle/>
          <a:p>
            <a:r>
              <a:rPr lang="en-GB" dirty="0"/>
              <a:t>#G</a:t>
            </a:r>
            <a:r>
              <a:rPr lang="en-GB" sz="3200" dirty="0"/>
              <a:t>enesis</a:t>
            </a:r>
            <a:r>
              <a:rPr lang="en-GB" dirty="0"/>
              <a:t> 3.15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CEC57F-2895-4D7C-479F-3F1A8A95AB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36056" y="6148834"/>
            <a:ext cx="2433100" cy="590931"/>
          </a:xfrm>
        </p:spPr>
        <p:txBody>
          <a:bodyPr/>
          <a:lstStyle/>
          <a:p>
            <a:r>
              <a:rPr lang="en-GB" dirty="0"/>
              <a:t>ORIGINS</a:t>
            </a:r>
          </a:p>
        </p:txBody>
      </p:sp>
      <p:pic>
        <p:nvPicPr>
          <p:cNvPr id="26" name="Graphic 23">
            <a:extLst>
              <a:ext uri="{FF2B5EF4-FFF2-40B4-BE49-F238E27FC236}">
                <a16:creationId xmlns:a16="http://schemas.microsoft.com/office/drawing/2014/main" id="{3D0A0736-28EA-B1C3-6FC0-D4A13479B5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01270" y="332713"/>
            <a:ext cx="825685" cy="1003105"/>
          </a:xfrm>
          <a:custGeom>
            <a:avLst/>
            <a:gdLst>
              <a:gd name="connsiteX0" fmla="*/ 55 w 2201322"/>
              <a:gd name="connsiteY0" fmla="*/ 67 h 2674334"/>
              <a:gd name="connsiteX1" fmla="*/ 2201378 w 2201322"/>
              <a:gd name="connsiteY1" fmla="*/ 67 h 2674334"/>
              <a:gd name="connsiteX2" fmla="*/ 2201378 w 2201322"/>
              <a:gd name="connsiteY2" fmla="*/ 2674401 h 2674334"/>
              <a:gd name="connsiteX3" fmla="*/ 55 w 2201322"/>
              <a:gd name="connsiteY3" fmla="*/ 2674401 h 267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1322" h="2674334">
                <a:moveTo>
                  <a:pt x="55" y="67"/>
                </a:moveTo>
                <a:lnTo>
                  <a:pt x="2201378" y="67"/>
                </a:lnTo>
                <a:lnTo>
                  <a:pt x="2201378" y="2674401"/>
                </a:lnTo>
                <a:lnTo>
                  <a:pt x="55" y="2674401"/>
                </a:lnTo>
                <a:close/>
              </a:path>
            </a:pathLst>
          </a:cu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832E9E-141C-5B12-4E21-475204B6DDE0}"/>
              </a:ext>
            </a:extLst>
          </p:cNvPr>
          <p:cNvSpPr/>
          <p:nvPr/>
        </p:nvSpPr>
        <p:spPr>
          <a:xfrm>
            <a:off x="1654936" y="5999383"/>
            <a:ext cx="373487" cy="214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Graphic 23">
            <a:extLst>
              <a:ext uri="{FF2B5EF4-FFF2-40B4-BE49-F238E27FC236}">
                <a16:creationId xmlns:a16="http://schemas.microsoft.com/office/drawing/2014/main" id="{3609F9ED-CFC6-FE40-26D1-A29E35473F6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695998" flipV="1">
            <a:off x="12766" y="4111739"/>
            <a:ext cx="2425464" cy="2425464"/>
          </a:xfrm>
          <a:custGeom>
            <a:avLst/>
            <a:gdLst>
              <a:gd name="connsiteX0" fmla="*/ -76 w 1014983"/>
              <a:gd name="connsiteY0" fmla="*/ -77 h 1014983"/>
              <a:gd name="connsiteX1" fmla="*/ 1014908 w 1014983"/>
              <a:gd name="connsiteY1" fmla="*/ -77 h 1014983"/>
              <a:gd name="connsiteX2" fmla="*/ 1014908 w 1014983"/>
              <a:gd name="connsiteY2" fmla="*/ 1014906 h 1014983"/>
              <a:gd name="connsiteX3" fmla="*/ -76 w 1014983"/>
              <a:gd name="connsiteY3" fmla="*/ 1014906 h 101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983" h="1014983">
                <a:moveTo>
                  <a:pt x="-76" y="-77"/>
                </a:moveTo>
                <a:lnTo>
                  <a:pt x="1014908" y="-77"/>
                </a:lnTo>
                <a:lnTo>
                  <a:pt x="1014908" y="1014906"/>
                </a:lnTo>
                <a:lnTo>
                  <a:pt x="-76" y="101490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7668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ec990909ecb885e01372fa57238cdf52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6d009195f079d457948a5fe3f77cf78b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Props1.xml><?xml version="1.0" encoding="utf-8"?>
<ds:datastoreItem xmlns:ds="http://schemas.openxmlformats.org/officeDocument/2006/customXml" ds:itemID="{EAF98C4C-9DDB-4A58-8471-0F06C994D5D4}"/>
</file>

<file path=customXml/itemProps2.xml><?xml version="1.0" encoding="utf-8"?>
<ds:datastoreItem xmlns:ds="http://schemas.openxmlformats.org/officeDocument/2006/customXml" ds:itemID="{BFEE5F2B-F47B-4450-89D5-61E28A73EA68}"/>
</file>

<file path=customXml/itemProps3.xml><?xml version="1.0" encoding="utf-8"?>
<ds:datastoreItem xmlns:ds="http://schemas.openxmlformats.org/officeDocument/2006/customXml" ds:itemID="{3E011B44-BE76-4D91-907B-73900384380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Looking Flowers Caps</vt:lpstr>
      <vt:lpstr>Degular Display Semibold</vt:lpstr>
      <vt:lpstr>Acumin VF Black</vt:lpstr>
      <vt:lpstr>Acumin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Christopher Clark</cp:lastModifiedBy>
  <cp:revision>10</cp:revision>
  <dcterms:created xsi:type="dcterms:W3CDTF">2024-03-28T08:18:40Z</dcterms:created>
  <dcterms:modified xsi:type="dcterms:W3CDTF">2024-04-10T18:56:42Z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728900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