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264" r:id="rId4"/>
    <p:sldId id="287" r:id="rId5"/>
    <p:sldId id="288" r:id="rId6"/>
    <p:sldId id="289" r:id="rId7"/>
    <p:sldId id="290" r:id="rId8"/>
    <p:sldId id="291" r:id="rId9"/>
    <p:sldId id="303" r:id="rId10"/>
    <p:sldId id="304" r:id="rId11"/>
    <p:sldId id="294" r:id="rId12"/>
    <p:sldId id="305" r:id="rId13"/>
    <p:sldId id="306" r:id="rId14"/>
    <p:sldId id="297" r:id="rId15"/>
    <p:sldId id="307" r:id="rId16"/>
    <p:sldId id="308" r:id="rId17"/>
    <p:sldId id="300" r:id="rId18"/>
    <p:sldId id="302" r:id="rId19"/>
  </p:sldIdLst>
  <p:sldSz cx="12192000" cy="6858000"/>
  <p:notesSz cx="6858000" cy="9144000"/>
  <p:embeddedFontLst>
    <p:embeddedFont>
      <p:font typeface="Acumin Pro" panose="020B0804020202020204" pitchFamily="34" charset="0"/>
      <p:bold r:id="rId20"/>
    </p:embeddedFont>
    <p:embeddedFont>
      <p:font typeface="Acumin VF Black" panose="020B0304020202020204" pitchFamily="34" charset="0"/>
      <p:bold r:id="rId21"/>
    </p:embeddedFont>
    <p:embeddedFont>
      <p:font typeface="Degular Display Semibold" panose="04040606060303040305" pitchFamily="82" charset="0"/>
      <p:bold r:id="rId22"/>
    </p:embeddedFont>
    <p:embeddedFont>
      <p:font typeface="Looking Flowers Caps" panose="00000500000000000000" pitchFamily="5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THE QUIZ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dirty="0">
                <a:solidFill>
                  <a:schemeClr val="tx1"/>
                </a:solidFill>
                <a:latin typeface="Looking Flowers Caps" panose="00000500000000000000" pitchFamily="50" charset="0"/>
              </a:rPr>
              <a:t>The Bible Intro</a:t>
            </a:r>
          </a:p>
        </p:txBody>
      </p:sp>
      <p:pic>
        <p:nvPicPr>
          <p:cNvPr id="2" name="Graphic 28">
            <a:extLst>
              <a:ext uri="{FF2B5EF4-FFF2-40B4-BE49-F238E27FC236}">
                <a16:creationId xmlns:a16="http://schemas.microsoft.com/office/drawing/2014/main" id="{1EF0C119-DA9D-029D-455A-CC65DDAA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6957441" y="1349840"/>
            <a:ext cx="5496292" cy="546786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2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2614" y="1097595"/>
            <a:ext cx="8246772" cy="4662815"/>
          </a:xfrm>
        </p:spPr>
        <p:txBody>
          <a:bodyPr/>
          <a:lstStyle/>
          <a:p>
            <a:r>
              <a:rPr lang="en-GB" sz="6600" b="0" i="0" u="none" strike="noStrike" baseline="0" dirty="0"/>
              <a:t>Finish the sentence, ‘all Scripture is God __________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1950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7609"/>
            <a:ext cx="3870172" cy="1588127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Sneezed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524000" y="3787317"/>
            <a:ext cx="45246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Squeezed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485730" y="2351557"/>
            <a:ext cx="3970073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Breathed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485732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Sees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  <p:pic>
        <p:nvPicPr>
          <p:cNvPr id="10" name="Graphic 30">
            <a:extLst>
              <a:ext uri="{FF2B5EF4-FFF2-40B4-BE49-F238E27FC236}">
                <a16:creationId xmlns:a16="http://schemas.microsoft.com/office/drawing/2014/main" id="{DECAC574-3106-1797-14E3-4C5F4CF9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11" name="Graphic 32">
            <a:extLst>
              <a:ext uri="{FF2B5EF4-FFF2-40B4-BE49-F238E27FC236}">
                <a16:creationId xmlns:a16="http://schemas.microsoft.com/office/drawing/2014/main" id="{D3725A11-D7E2-E439-547E-1FF1F8D0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0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998" y="2158941"/>
            <a:ext cx="8470006" cy="2540118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Breathed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268" y="2011691"/>
            <a:ext cx="7641464" cy="2834622"/>
          </a:xfrm>
        </p:spPr>
        <p:txBody>
          <a:bodyPr/>
          <a:lstStyle/>
          <a:p>
            <a:r>
              <a:rPr lang="en-GB" sz="6600" b="0" i="0" u="none" strike="noStrike" baseline="0" dirty="0"/>
              <a:t>What’s the first book of the Bible?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62823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422" y="1977609"/>
            <a:ext cx="4021274" cy="1588127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Numbers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365422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Exodus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688112" y="2351557"/>
            <a:ext cx="541894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Deuteronomy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688113" y="3787317"/>
            <a:ext cx="37448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Genesis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7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319" y="2208727"/>
            <a:ext cx="7581364" cy="2440546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Genesis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89" y="1940357"/>
            <a:ext cx="10105622" cy="1945917"/>
          </a:xfrm>
        </p:spPr>
        <p:txBody>
          <a:bodyPr/>
          <a:lstStyle/>
          <a:p>
            <a:r>
              <a:rPr lang="en-GB" sz="6600" b="0" i="0" u="none" strike="noStrike" baseline="0" dirty="0"/>
              <a:t>Can you name the missing Gospel below?</a:t>
            </a:r>
            <a:endParaRPr lang="en-GB" sz="6600" b="0" dirty="0">
              <a:latin typeface="Looking Flowers Caps" panose="00000500000000000000" pitchFamily="50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47BBD1F2-985C-FB65-61B0-8E8C0C61ED1F}"/>
              </a:ext>
            </a:extLst>
          </p:cNvPr>
          <p:cNvSpPr/>
          <p:nvPr/>
        </p:nvSpPr>
        <p:spPr>
          <a:xfrm>
            <a:off x="8293995" y="4730266"/>
            <a:ext cx="2923504" cy="55353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A5AF0D6-9D7A-37D0-81C0-35C2CEEF4849}"/>
              </a:ext>
            </a:extLst>
          </p:cNvPr>
          <p:cNvSpPr txBox="1">
            <a:spLocks/>
          </p:cNvSpPr>
          <p:nvPr/>
        </p:nvSpPr>
        <p:spPr>
          <a:xfrm>
            <a:off x="1043189" y="3886274"/>
            <a:ext cx="7373155" cy="12311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cumin Pro" panose="020B08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8000" b="0" dirty="0">
                <a:latin typeface="Looking Flowers Caps" panose="00000500000000000000" pitchFamily="50" charset="0"/>
              </a:rPr>
              <a:t>Matthew, Mark, Luke and</a:t>
            </a:r>
            <a:endParaRPr lang="en-GB" sz="6600" b="0" dirty="0">
              <a:latin typeface="Looking Flowers Cap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7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100265"/>
            <a:ext cx="5280339" cy="2657470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John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528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120" y="2468739"/>
            <a:ext cx="5699760" cy="1920526"/>
          </a:xfrm>
        </p:spPr>
        <p:txBody>
          <a:bodyPr/>
          <a:lstStyle/>
          <a:p>
            <a:r>
              <a:rPr lang="en-GB" sz="6600" b="0" i="0" u="none" strike="noStrike" baseline="0" dirty="0"/>
              <a:t>Who wrote the Bible?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945" y="2225217"/>
            <a:ext cx="3136658" cy="757130"/>
          </a:xfrm>
        </p:spPr>
        <p:txBody>
          <a:bodyPr/>
          <a:lstStyle/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God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330945" y="4034925"/>
            <a:ext cx="366710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Humans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360671" y="2266766"/>
            <a:ext cx="5940533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23888" algn="l"/>
              </a:tabLst>
            </a:pP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	Humans inspired </a:t>
            </a:r>
            <a:b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    by God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360672" y="4034925"/>
            <a:ext cx="560733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23888" algn="l"/>
              </a:tabLst>
            </a:pP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	Adam and Eve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6972" y="5028868"/>
            <a:ext cx="9603108" cy="1949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6972" y="1760375"/>
            <a:ext cx="9603108" cy="19498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4" y="2773329"/>
            <a:ext cx="9275047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Humans inspired by God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344" y="1809487"/>
            <a:ext cx="7551312" cy="3239032"/>
          </a:xfrm>
        </p:spPr>
        <p:txBody>
          <a:bodyPr/>
          <a:lstStyle/>
          <a:p>
            <a:r>
              <a:rPr lang="en-GB" sz="6600" b="0" i="0" u="none" strike="noStrike" baseline="0" dirty="0"/>
              <a:t>How many books are there in the Protestant Bible?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61278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019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66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841019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27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39465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39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39466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Just 1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35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66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913" y="1835244"/>
            <a:ext cx="9586174" cy="3187518"/>
          </a:xfrm>
        </p:spPr>
        <p:txBody>
          <a:bodyPr/>
          <a:lstStyle/>
          <a:p>
            <a:r>
              <a:rPr lang="en-GB" sz="6600" b="0" i="0" u="none" strike="noStrike" baseline="0" dirty="0"/>
              <a:t>How many Testaments are there in the Bible and what are they?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43099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425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1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3351425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2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849871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6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849872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66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3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6E1519-D698-4F7B-9740-0C4D943A4EFD}"/>
</file>

<file path=customXml/itemProps2.xml><?xml version="1.0" encoding="utf-8"?>
<ds:datastoreItem xmlns:ds="http://schemas.openxmlformats.org/officeDocument/2006/customXml" ds:itemID="{AC021781-CFBC-42B9-A7F1-4D3E52C3FB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Degular Display Semibold</vt:lpstr>
      <vt:lpstr>Looking Flowers Caps</vt:lpstr>
      <vt:lpstr>Arial</vt:lpstr>
      <vt:lpstr>Acumin Pro</vt:lpstr>
      <vt:lpstr>Acumin VF Black</vt:lpstr>
      <vt:lpstr>Office Theme</vt:lpstr>
      <vt:lpstr>THE QUIZ</vt:lpstr>
      <vt:lpstr>Who wrote the Bible?</vt:lpstr>
      <vt:lpstr>a. God</vt:lpstr>
      <vt:lpstr>Humans inspired by God</vt:lpstr>
      <vt:lpstr>How many books are there in the Protestant Bible?</vt:lpstr>
      <vt:lpstr>a. 66</vt:lpstr>
      <vt:lpstr>66</vt:lpstr>
      <vt:lpstr>How many Testaments are there in the Bible and what are they?</vt:lpstr>
      <vt:lpstr>a. 1</vt:lpstr>
      <vt:lpstr>2</vt:lpstr>
      <vt:lpstr>Finish the sentence, ‘all Scripture is God __________</vt:lpstr>
      <vt:lpstr>a. Sneezed</vt:lpstr>
      <vt:lpstr>Breathed</vt:lpstr>
      <vt:lpstr>What’s the first book of the Bible?</vt:lpstr>
      <vt:lpstr>a. Numbers</vt:lpstr>
      <vt:lpstr>Genesis</vt:lpstr>
      <vt:lpstr>Can you name the missing Gospel below?</vt:lpstr>
      <vt:lpstr>John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Christopher Clark</cp:lastModifiedBy>
  <cp:revision>13</cp:revision>
  <dcterms:created xsi:type="dcterms:W3CDTF">2024-03-28T08:18:40Z</dcterms:created>
  <dcterms:modified xsi:type="dcterms:W3CDTF">2024-04-22T11:58:57Z</dcterms:modified>
</cp:coreProperties>
</file>